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  <p:sldMasterId id="2147483748" r:id="rId3"/>
  </p:sldMasterIdLst>
  <p:notesMasterIdLst>
    <p:notesMasterId r:id="rId16"/>
  </p:notesMasterIdLst>
  <p:sldIdLst>
    <p:sldId id="256" r:id="rId4"/>
    <p:sldId id="262" r:id="rId5"/>
    <p:sldId id="265" r:id="rId6"/>
    <p:sldId id="266" r:id="rId7"/>
    <p:sldId id="267" r:id="rId8"/>
    <p:sldId id="257" r:id="rId9"/>
    <p:sldId id="258" r:id="rId10"/>
    <p:sldId id="259" r:id="rId11"/>
    <p:sldId id="260" r:id="rId12"/>
    <p:sldId id="261" r:id="rId13"/>
    <p:sldId id="264" r:id="rId14"/>
    <p:sldId id="263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A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4E107C-4B1B-4E36-982F-32E752779851}" v="1" dt="2022-09-19T18:55:18.7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6/11/relationships/changesInfo" Target="changesInfos/changesInfo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ré, Roxane" userId="3830369d-09c4-42f7-a0b2-cf2146e74107" providerId="ADAL" clId="{E2509841-046D-478D-BE65-E8FD6BFE2385}"/>
    <pc:docChg chg="addSld delSld modSld sldOrd modMainMaster">
      <pc:chgData name="Doré, Roxane" userId="3830369d-09c4-42f7-a0b2-cf2146e74107" providerId="ADAL" clId="{E2509841-046D-478D-BE65-E8FD6BFE2385}" dt="2022-08-31T13:31:37.704" v="74" actId="20577"/>
      <pc:docMkLst>
        <pc:docMk/>
      </pc:docMkLst>
      <pc:sldChg chg="setBg">
        <pc:chgData name="Doré, Roxane" userId="3830369d-09c4-42f7-a0b2-cf2146e74107" providerId="ADAL" clId="{E2509841-046D-478D-BE65-E8FD6BFE2385}" dt="2022-08-31T13:30:48.980" v="38"/>
        <pc:sldMkLst>
          <pc:docMk/>
          <pc:sldMk cId="3399516409" sldId="256"/>
        </pc:sldMkLst>
      </pc:sldChg>
      <pc:sldChg chg="modSp new mod">
        <pc:chgData name="Doré, Roxane" userId="3830369d-09c4-42f7-a0b2-cf2146e74107" providerId="ADAL" clId="{E2509841-046D-478D-BE65-E8FD6BFE2385}" dt="2022-08-31T13:30:24.449" v="36" actId="20577"/>
        <pc:sldMkLst>
          <pc:docMk/>
          <pc:sldMk cId="3834613286" sldId="262"/>
        </pc:sldMkLst>
        <pc:spChg chg="mod">
          <ac:chgData name="Doré, Roxane" userId="3830369d-09c4-42f7-a0b2-cf2146e74107" providerId="ADAL" clId="{E2509841-046D-478D-BE65-E8FD6BFE2385}" dt="2022-08-31T13:30:24.449" v="36" actId="20577"/>
          <ac:spMkLst>
            <pc:docMk/>
            <pc:sldMk cId="3834613286" sldId="262"/>
            <ac:spMk id="2" creationId="{FE6AF804-2404-454F-AE0B-AA72D6425054}"/>
          </ac:spMkLst>
        </pc:spChg>
      </pc:sldChg>
      <pc:sldChg chg="new">
        <pc:chgData name="Doré, Roxane" userId="3830369d-09c4-42f7-a0b2-cf2146e74107" providerId="ADAL" clId="{E2509841-046D-478D-BE65-E8FD6BFE2385}" dt="2022-08-31T13:31:07.778" v="39" actId="680"/>
        <pc:sldMkLst>
          <pc:docMk/>
          <pc:sldMk cId="644465472" sldId="263"/>
        </pc:sldMkLst>
      </pc:sldChg>
      <pc:sldChg chg="modSp add mod ord">
        <pc:chgData name="Doré, Roxane" userId="3830369d-09c4-42f7-a0b2-cf2146e74107" providerId="ADAL" clId="{E2509841-046D-478D-BE65-E8FD6BFE2385}" dt="2022-08-31T13:31:37.704" v="74" actId="20577"/>
        <pc:sldMkLst>
          <pc:docMk/>
          <pc:sldMk cId="1013015539" sldId="264"/>
        </pc:sldMkLst>
        <pc:spChg chg="mod">
          <ac:chgData name="Doré, Roxane" userId="3830369d-09c4-42f7-a0b2-cf2146e74107" providerId="ADAL" clId="{E2509841-046D-478D-BE65-E8FD6BFE2385}" dt="2022-08-31T13:31:37.704" v="74" actId="20577"/>
          <ac:spMkLst>
            <pc:docMk/>
            <pc:sldMk cId="1013015539" sldId="264"/>
            <ac:spMk id="2" creationId="{FE6AF804-2404-454F-AE0B-AA72D6425054}"/>
          </ac:spMkLst>
        </pc:spChg>
      </pc:sldChg>
      <pc:sldChg chg="new del">
        <pc:chgData name="Doré, Roxane" userId="3830369d-09c4-42f7-a0b2-cf2146e74107" providerId="ADAL" clId="{E2509841-046D-478D-BE65-E8FD6BFE2385}" dt="2022-08-31T13:31:16.696" v="41" actId="47"/>
        <pc:sldMkLst>
          <pc:docMk/>
          <pc:sldMk cId="3604452581" sldId="264"/>
        </pc:sldMkLst>
      </pc:sldChg>
      <pc:sldMasterChg chg="setBg modSldLayout">
        <pc:chgData name="Doré, Roxane" userId="3830369d-09c4-42f7-a0b2-cf2146e74107" providerId="ADAL" clId="{E2509841-046D-478D-BE65-E8FD6BFE2385}" dt="2022-08-31T13:30:48.980" v="38"/>
        <pc:sldMasterMkLst>
          <pc:docMk/>
          <pc:sldMasterMk cId="4265037382" sldId="2147483648"/>
        </pc:sldMasterMkLst>
        <pc:sldLayoutChg chg="setBg">
          <pc:chgData name="Doré, Roxane" userId="3830369d-09c4-42f7-a0b2-cf2146e74107" providerId="ADAL" clId="{E2509841-046D-478D-BE65-E8FD6BFE2385}" dt="2022-08-31T13:30:48.980" v="38"/>
          <pc:sldLayoutMkLst>
            <pc:docMk/>
            <pc:sldMasterMk cId="4265037382" sldId="2147483648"/>
            <pc:sldLayoutMk cId="3017645753" sldId="2147483649"/>
          </pc:sldLayoutMkLst>
        </pc:sldLayoutChg>
        <pc:sldLayoutChg chg="setBg">
          <pc:chgData name="Doré, Roxane" userId="3830369d-09c4-42f7-a0b2-cf2146e74107" providerId="ADAL" clId="{E2509841-046D-478D-BE65-E8FD6BFE2385}" dt="2022-08-31T13:30:48.980" v="38"/>
          <pc:sldLayoutMkLst>
            <pc:docMk/>
            <pc:sldMasterMk cId="4265037382" sldId="2147483648"/>
            <pc:sldLayoutMk cId="3927651242" sldId="2147483651"/>
          </pc:sldLayoutMkLst>
        </pc:sldLayoutChg>
        <pc:sldLayoutChg chg="setBg">
          <pc:chgData name="Doré, Roxane" userId="3830369d-09c4-42f7-a0b2-cf2146e74107" providerId="ADAL" clId="{E2509841-046D-478D-BE65-E8FD6BFE2385}" dt="2022-08-31T13:30:48.980" v="38"/>
          <pc:sldLayoutMkLst>
            <pc:docMk/>
            <pc:sldMasterMk cId="4265037382" sldId="2147483648"/>
            <pc:sldLayoutMk cId="2605017881" sldId="2147483652"/>
          </pc:sldLayoutMkLst>
        </pc:sldLayoutChg>
        <pc:sldLayoutChg chg="setBg">
          <pc:chgData name="Doré, Roxane" userId="3830369d-09c4-42f7-a0b2-cf2146e74107" providerId="ADAL" clId="{E2509841-046D-478D-BE65-E8FD6BFE2385}" dt="2022-08-31T13:30:48.980" v="38"/>
          <pc:sldLayoutMkLst>
            <pc:docMk/>
            <pc:sldMasterMk cId="4265037382" sldId="2147483648"/>
            <pc:sldLayoutMk cId="3759002932" sldId="2147483653"/>
          </pc:sldLayoutMkLst>
        </pc:sldLayoutChg>
        <pc:sldLayoutChg chg="setBg">
          <pc:chgData name="Doré, Roxane" userId="3830369d-09c4-42f7-a0b2-cf2146e74107" providerId="ADAL" clId="{E2509841-046D-478D-BE65-E8FD6BFE2385}" dt="2022-08-31T13:30:48.980" v="38"/>
          <pc:sldLayoutMkLst>
            <pc:docMk/>
            <pc:sldMasterMk cId="4265037382" sldId="2147483648"/>
            <pc:sldLayoutMk cId="3959280819" sldId="2147483654"/>
          </pc:sldLayoutMkLst>
        </pc:sldLayoutChg>
        <pc:sldLayoutChg chg="setBg">
          <pc:chgData name="Doré, Roxane" userId="3830369d-09c4-42f7-a0b2-cf2146e74107" providerId="ADAL" clId="{E2509841-046D-478D-BE65-E8FD6BFE2385}" dt="2022-08-31T13:30:48.980" v="38"/>
          <pc:sldLayoutMkLst>
            <pc:docMk/>
            <pc:sldMasterMk cId="4265037382" sldId="2147483648"/>
            <pc:sldLayoutMk cId="174719674" sldId="2147483656"/>
          </pc:sldLayoutMkLst>
        </pc:sldLayoutChg>
        <pc:sldLayoutChg chg="setBg">
          <pc:chgData name="Doré, Roxane" userId="3830369d-09c4-42f7-a0b2-cf2146e74107" providerId="ADAL" clId="{E2509841-046D-478D-BE65-E8FD6BFE2385}" dt="2022-08-31T13:30:48.980" v="38"/>
          <pc:sldLayoutMkLst>
            <pc:docMk/>
            <pc:sldMasterMk cId="4265037382" sldId="2147483648"/>
            <pc:sldLayoutMk cId="3943573770" sldId="2147483657"/>
          </pc:sldLayoutMkLst>
        </pc:sldLayoutChg>
        <pc:sldLayoutChg chg="setBg">
          <pc:chgData name="Doré, Roxane" userId="3830369d-09c4-42f7-a0b2-cf2146e74107" providerId="ADAL" clId="{E2509841-046D-478D-BE65-E8FD6BFE2385}" dt="2022-08-31T13:30:48.980" v="38"/>
          <pc:sldLayoutMkLst>
            <pc:docMk/>
            <pc:sldMasterMk cId="4265037382" sldId="2147483648"/>
            <pc:sldLayoutMk cId="1467296139" sldId="2147483658"/>
          </pc:sldLayoutMkLst>
        </pc:sldLayoutChg>
        <pc:sldLayoutChg chg="setBg">
          <pc:chgData name="Doré, Roxane" userId="3830369d-09c4-42f7-a0b2-cf2146e74107" providerId="ADAL" clId="{E2509841-046D-478D-BE65-E8FD6BFE2385}" dt="2022-08-31T13:30:48.980" v="38"/>
          <pc:sldLayoutMkLst>
            <pc:docMk/>
            <pc:sldMasterMk cId="4265037382" sldId="2147483648"/>
            <pc:sldLayoutMk cId="3354066491" sldId="2147483659"/>
          </pc:sldLayoutMkLst>
        </pc:sldLayoutChg>
        <pc:sldLayoutChg chg="setBg">
          <pc:chgData name="Doré, Roxane" userId="3830369d-09c4-42f7-a0b2-cf2146e74107" providerId="ADAL" clId="{E2509841-046D-478D-BE65-E8FD6BFE2385}" dt="2022-08-31T13:30:48.980" v="38"/>
          <pc:sldLayoutMkLst>
            <pc:docMk/>
            <pc:sldMasterMk cId="4265037382" sldId="2147483648"/>
            <pc:sldLayoutMk cId="2631922104" sldId="2147483663"/>
          </pc:sldLayoutMkLst>
        </pc:sldLayoutChg>
        <pc:sldLayoutChg chg="setBg">
          <pc:chgData name="Doré, Roxane" userId="3830369d-09c4-42f7-a0b2-cf2146e74107" providerId="ADAL" clId="{E2509841-046D-478D-BE65-E8FD6BFE2385}" dt="2022-08-31T13:30:48.980" v="38"/>
          <pc:sldLayoutMkLst>
            <pc:docMk/>
            <pc:sldMasterMk cId="4265037382" sldId="2147483648"/>
            <pc:sldLayoutMk cId="3959987474" sldId="2147483749"/>
          </pc:sldLayoutMkLst>
        </pc:sldLayoutChg>
      </pc:sldMasterChg>
      <pc:sldMasterChg chg="setBg modSldLayout">
        <pc:chgData name="Doré, Roxane" userId="3830369d-09c4-42f7-a0b2-cf2146e74107" providerId="ADAL" clId="{E2509841-046D-478D-BE65-E8FD6BFE2385}" dt="2022-08-31T13:30:48.980" v="38"/>
        <pc:sldMasterMkLst>
          <pc:docMk/>
          <pc:sldMasterMk cId="4174880744" sldId="2147483662"/>
        </pc:sldMasterMkLst>
        <pc:sldLayoutChg chg="setBg">
          <pc:chgData name="Doré, Roxane" userId="3830369d-09c4-42f7-a0b2-cf2146e74107" providerId="ADAL" clId="{E2509841-046D-478D-BE65-E8FD6BFE2385}" dt="2022-08-31T13:30:48.980" v="38"/>
          <pc:sldLayoutMkLst>
            <pc:docMk/>
            <pc:sldMasterMk cId="4174880744" sldId="2147483662"/>
            <pc:sldLayoutMk cId="2313179617" sldId="2147483655"/>
          </pc:sldLayoutMkLst>
        </pc:sldLayoutChg>
      </pc:sldMasterChg>
      <pc:sldMasterChg chg="setBg modSldLayout">
        <pc:chgData name="Doré, Roxane" userId="3830369d-09c4-42f7-a0b2-cf2146e74107" providerId="ADAL" clId="{E2509841-046D-478D-BE65-E8FD6BFE2385}" dt="2022-08-31T13:30:48.980" v="38"/>
        <pc:sldMasterMkLst>
          <pc:docMk/>
          <pc:sldMasterMk cId="3227997812" sldId="2147483748"/>
        </pc:sldMasterMkLst>
        <pc:sldLayoutChg chg="setBg">
          <pc:chgData name="Doré, Roxane" userId="3830369d-09c4-42f7-a0b2-cf2146e74107" providerId="ADAL" clId="{E2509841-046D-478D-BE65-E8FD6BFE2385}" dt="2022-08-31T13:30:48.980" v="38"/>
          <pc:sldLayoutMkLst>
            <pc:docMk/>
            <pc:sldMasterMk cId="3227997812" sldId="2147483748"/>
            <pc:sldLayoutMk cId="2576721897" sldId="2147483664"/>
          </pc:sldLayoutMkLst>
        </pc:sldLayoutChg>
      </pc:sldMasterChg>
    </pc:docChg>
  </pc:docChgLst>
  <pc:docChgLst>
    <pc:chgData name="Doré, Roxane" userId="3830369d-09c4-42f7-a0b2-cf2146e74107" providerId="ADAL" clId="{CB4E107C-4B1B-4E36-982F-32E752779851}"/>
    <pc:docChg chg="undo custSel addSld delSld modSld addMainMaster delMainMaster modMainMaster">
      <pc:chgData name="Doré, Roxane" userId="3830369d-09c4-42f7-a0b2-cf2146e74107" providerId="ADAL" clId="{CB4E107C-4B1B-4E36-982F-32E752779851}" dt="2022-09-19T20:10:55.137" v="222" actId="1076"/>
      <pc:docMkLst>
        <pc:docMk/>
      </pc:docMkLst>
      <pc:sldChg chg="addSp modSp mod">
        <pc:chgData name="Doré, Roxane" userId="3830369d-09c4-42f7-a0b2-cf2146e74107" providerId="ADAL" clId="{CB4E107C-4B1B-4E36-982F-32E752779851}" dt="2022-09-19T20:10:55.137" v="222" actId="1076"/>
        <pc:sldMkLst>
          <pc:docMk/>
          <pc:sldMk cId="3399516409" sldId="256"/>
        </pc:sldMkLst>
        <pc:spChg chg="mod">
          <ac:chgData name="Doré, Roxane" userId="3830369d-09c4-42f7-a0b2-cf2146e74107" providerId="ADAL" clId="{CB4E107C-4B1B-4E36-982F-32E752779851}" dt="2022-09-19T18:55:46.352" v="106" actId="2711"/>
          <ac:spMkLst>
            <pc:docMk/>
            <pc:sldMk cId="3399516409" sldId="256"/>
            <ac:spMk id="2" creationId="{6EB83801-8FAC-4FEA-9AA0-B091761F38B6}"/>
          </ac:spMkLst>
        </pc:spChg>
        <pc:spChg chg="mod">
          <ac:chgData name="Doré, Roxane" userId="3830369d-09c4-42f7-a0b2-cf2146e74107" providerId="ADAL" clId="{CB4E107C-4B1B-4E36-982F-32E752779851}" dt="2022-09-19T18:56:08.458" v="108" actId="255"/>
          <ac:spMkLst>
            <pc:docMk/>
            <pc:sldMk cId="3399516409" sldId="256"/>
            <ac:spMk id="3" creationId="{90883565-F107-485F-880F-996D2E5176A6}"/>
          </ac:spMkLst>
        </pc:spChg>
        <pc:picChg chg="add mod">
          <ac:chgData name="Doré, Roxane" userId="3830369d-09c4-42f7-a0b2-cf2146e74107" providerId="ADAL" clId="{CB4E107C-4B1B-4E36-982F-32E752779851}" dt="2022-09-19T20:10:55.137" v="222" actId="1076"/>
          <ac:picMkLst>
            <pc:docMk/>
            <pc:sldMk cId="3399516409" sldId="256"/>
            <ac:picMk id="5" creationId="{C2295291-07CB-4524-89CD-2F817944A071}"/>
          </ac:picMkLst>
        </pc:picChg>
      </pc:sldChg>
      <pc:sldChg chg="modSp mod">
        <pc:chgData name="Doré, Roxane" userId="3830369d-09c4-42f7-a0b2-cf2146e74107" providerId="ADAL" clId="{CB4E107C-4B1B-4E36-982F-32E752779851}" dt="2022-09-19T19:03:26.764" v="194" actId="207"/>
        <pc:sldMkLst>
          <pc:docMk/>
          <pc:sldMk cId="524839589" sldId="258"/>
        </pc:sldMkLst>
        <pc:spChg chg="mod">
          <ac:chgData name="Doré, Roxane" userId="3830369d-09c4-42f7-a0b2-cf2146e74107" providerId="ADAL" clId="{CB4E107C-4B1B-4E36-982F-32E752779851}" dt="2022-09-19T19:03:26.764" v="194" actId="207"/>
          <ac:spMkLst>
            <pc:docMk/>
            <pc:sldMk cId="524839589" sldId="258"/>
            <ac:spMk id="19" creationId="{89A2D7FF-B246-48BF-9D72-E3008E5CE8F1}"/>
          </ac:spMkLst>
        </pc:spChg>
      </pc:sldChg>
      <pc:sldChg chg="modSp mod">
        <pc:chgData name="Doré, Roxane" userId="3830369d-09c4-42f7-a0b2-cf2146e74107" providerId="ADAL" clId="{CB4E107C-4B1B-4E36-982F-32E752779851}" dt="2022-09-19T19:08:24.286" v="216" actId="207"/>
        <pc:sldMkLst>
          <pc:docMk/>
          <pc:sldMk cId="3834613286" sldId="262"/>
        </pc:sldMkLst>
        <pc:spChg chg="mod">
          <ac:chgData name="Doré, Roxane" userId="3830369d-09c4-42f7-a0b2-cf2146e74107" providerId="ADAL" clId="{CB4E107C-4B1B-4E36-982F-32E752779851}" dt="2022-09-19T19:08:24.286" v="216" actId="207"/>
          <ac:spMkLst>
            <pc:docMk/>
            <pc:sldMk cId="3834613286" sldId="262"/>
            <ac:spMk id="3" creationId="{AC053FBB-526D-4B8F-9434-F3B61D44A0DF}"/>
          </ac:spMkLst>
        </pc:spChg>
      </pc:sldChg>
      <pc:sldChg chg="modSp mod">
        <pc:chgData name="Doré, Roxane" userId="3830369d-09c4-42f7-a0b2-cf2146e74107" providerId="ADAL" clId="{CB4E107C-4B1B-4E36-982F-32E752779851}" dt="2022-09-19T19:05:14.251" v="204" actId="255"/>
        <pc:sldMkLst>
          <pc:docMk/>
          <pc:sldMk cId="1013015539" sldId="264"/>
        </pc:sldMkLst>
        <pc:spChg chg="mod">
          <ac:chgData name="Doré, Roxane" userId="3830369d-09c4-42f7-a0b2-cf2146e74107" providerId="ADAL" clId="{CB4E107C-4B1B-4E36-982F-32E752779851}" dt="2022-09-19T19:05:14.251" v="204" actId="255"/>
          <ac:spMkLst>
            <pc:docMk/>
            <pc:sldMk cId="1013015539" sldId="264"/>
            <ac:spMk id="3" creationId="{AC053FBB-526D-4B8F-9434-F3B61D44A0DF}"/>
          </ac:spMkLst>
        </pc:spChg>
      </pc:sldChg>
      <pc:sldChg chg="add del">
        <pc:chgData name="Doré, Roxane" userId="3830369d-09c4-42f7-a0b2-cf2146e74107" providerId="ADAL" clId="{CB4E107C-4B1B-4E36-982F-32E752779851}" dt="2022-09-19T18:52:05.057" v="4" actId="47"/>
        <pc:sldMkLst>
          <pc:docMk/>
          <pc:sldMk cId="662217188" sldId="265"/>
        </pc:sldMkLst>
      </pc:sldChg>
      <pc:sldChg chg="modSp add mod">
        <pc:chgData name="Doré, Roxane" userId="3830369d-09c4-42f7-a0b2-cf2146e74107" providerId="ADAL" clId="{CB4E107C-4B1B-4E36-982F-32E752779851}" dt="2022-09-19T19:08:30.200" v="217" actId="207"/>
        <pc:sldMkLst>
          <pc:docMk/>
          <pc:sldMk cId="4080829664" sldId="265"/>
        </pc:sldMkLst>
        <pc:spChg chg="mod">
          <ac:chgData name="Doré, Roxane" userId="3830369d-09c4-42f7-a0b2-cf2146e74107" providerId="ADAL" clId="{CB4E107C-4B1B-4E36-982F-32E752779851}" dt="2022-09-19T19:08:30.200" v="217" actId="207"/>
          <ac:spMkLst>
            <pc:docMk/>
            <pc:sldMk cId="4080829664" sldId="265"/>
            <ac:spMk id="3" creationId="{AC053FBB-526D-4B8F-9434-F3B61D44A0DF}"/>
          </ac:spMkLst>
        </pc:spChg>
      </pc:sldChg>
      <pc:sldChg chg="modSp add mod">
        <pc:chgData name="Doré, Roxane" userId="3830369d-09c4-42f7-a0b2-cf2146e74107" providerId="ADAL" clId="{CB4E107C-4B1B-4E36-982F-32E752779851}" dt="2022-09-19T19:08:42.993" v="219" actId="207"/>
        <pc:sldMkLst>
          <pc:docMk/>
          <pc:sldMk cId="2438235836" sldId="266"/>
        </pc:sldMkLst>
        <pc:spChg chg="mod">
          <ac:chgData name="Doré, Roxane" userId="3830369d-09c4-42f7-a0b2-cf2146e74107" providerId="ADAL" clId="{CB4E107C-4B1B-4E36-982F-32E752779851}" dt="2022-09-19T19:08:42.993" v="219" actId="207"/>
          <ac:spMkLst>
            <pc:docMk/>
            <pc:sldMk cId="2438235836" sldId="266"/>
            <ac:spMk id="3" creationId="{AC053FBB-526D-4B8F-9434-F3B61D44A0DF}"/>
          </ac:spMkLst>
        </pc:spChg>
      </pc:sldChg>
      <pc:sldChg chg="modSp add mod">
        <pc:chgData name="Doré, Roxane" userId="3830369d-09c4-42f7-a0b2-cf2146e74107" providerId="ADAL" clId="{CB4E107C-4B1B-4E36-982F-32E752779851}" dt="2022-09-19T19:08:53.313" v="220" actId="207"/>
        <pc:sldMkLst>
          <pc:docMk/>
          <pc:sldMk cId="44096215" sldId="267"/>
        </pc:sldMkLst>
        <pc:spChg chg="mod">
          <ac:chgData name="Doré, Roxane" userId="3830369d-09c4-42f7-a0b2-cf2146e74107" providerId="ADAL" clId="{CB4E107C-4B1B-4E36-982F-32E752779851}" dt="2022-09-19T19:08:53.313" v="220" actId="207"/>
          <ac:spMkLst>
            <pc:docMk/>
            <pc:sldMk cId="44096215" sldId="267"/>
            <ac:spMk id="3" creationId="{AC053FBB-526D-4B8F-9434-F3B61D44A0DF}"/>
          </ac:spMkLst>
        </pc:spChg>
      </pc:sldChg>
      <pc:sldMasterChg chg="modSldLayout">
        <pc:chgData name="Doré, Roxane" userId="3830369d-09c4-42f7-a0b2-cf2146e74107" providerId="ADAL" clId="{CB4E107C-4B1B-4E36-982F-32E752779851}" dt="2022-09-19T18:51:32.010" v="0" actId="27028"/>
        <pc:sldMasterMkLst>
          <pc:docMk/>
          <pc:sldMasterMk cId="4265037382" sldId="2147483648"/>
        </pc:sldMasterMkLst>
        <pc:sldLayoutChg chg="replId">
          <pc:chgData name="Doré, Roxane" userId="3830369d-09c4-42f7-a0b2-cf2146e74107" providerId="ADAL" clId="{CB4E107C-4B1B-4E36-982F-32E752779851}" dt="2022-09-19T18:51:32.010" v="0" actId="27028"/>
          <pc:sldLayoutMkLst>
            <pc:docMk/>
            <pc:sldMasterMk cId="4265037382" sldId="2147483648"/>
            <pc:sldLayoutMk cId="3959987474" sldId="2147483749"/>
          </pc:sldLayoutMkLst>
        </pc:sldLayoutChg>
      </pc:sldMasterChg>
      <pc:sldMasterChg chg="add del addSldLayout delSldLayout">
        <pc:chgData name="Doré, Roxane" userId="3830369d-09c4-42f7-a0b2-cf2146e74107" providerId="ADAL" clId="{CB4E107C-4B1B-4E36-982F-32E752779851}" dt="2022-09-19T18:52:05.057" v="4" actId="47"/>
        <pc:sldMasterMkLst>
          <pc:docMk/>
          <pc:sldMasterMk cId="1136587321" sldId="2147483660"/>
        </pc:sldMasterMkLst>
        <pc:sldLayoutChg chg="add del">
          <pc:chgData name="Doré, Roxane" userId="3830369d-09c4-42f7-a0b2-cf2146e74107" providerId="ADAL" clId="{CB4E107C-4B1B-4E36-982F-32E752779851}" dt="2022-09-19T18:52:05.057" v="4" actId="47"/>
          <pc:sldLayoutMkLst>
            <pc:docMk/>
            <pc:sldMasterMk cId="1136587321" sldId="2147483660"/>
            <pc:sldLayoutMk cId="3327601815" sldId="214748365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C8458-7E0C-4808-975E-DA15116F12C6}" type="datetimeFigureOut">
              <a:rPr lang="fr-CA" smtClean="0"/>
              <a:t>2022-09-19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A7FB2-40F0-4BD8-A96F-723B518741D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58492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197D4D-189D-44BF-B7D2-E6E6067028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DAA9ABB-092C-4969-8E17-E9739DD6E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1ABB57-9447-4DA4-A78E-9F4E9963C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D38D-0953-4FB8-ADCC-95222514A0D9}" type="datetimeFigureOut">
              <a:rPr lang="fr-CA" smtClean="0"/>
              <a:t>2022-09-19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EBE4A0-96C4-4A02-890D-AF40247A3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9FDFB6-B6A9-488D-85EC-6D677EC09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D924-B439-4267-A74E-DA7D68CF5BC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17645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7A477E-9766-4A53-970D-40C5157D0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3ED1CC3-D97E-4DB5-9E5D-F8AFCDC109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9CDBC9-729D-48BF-B468-1953FE3BF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D38D-0953-4FB8-ADCC-95222514A0D9}" type="datetimeFigureOut">
              <a:rPr lang="fr-CA" smtClean="0"/>
              <a:t>2022-09-19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695043-59A6-46C4-9C64-18C0FC98F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7E22F9-6F8B-47EC-B090-9B0B91D4C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D924-B439-4267-A74E-DA7D68CF5BC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67296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211ABD5-777D-4B85-B2D8-09875A86CF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C20018B-5890-43B2-86E6-40D504F6FC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CB661B-2CB5-40A6-9ECC-E505987B5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D38D-0953-4FB8-ADCC-95222514A0D9}" type="datetimeFigureOut">
              <a:rPr lang="fr-CA" smtClean="0"/>
              <a:t>2022-09-19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2FF904-49A2-426B-9947-E2B4EDF02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685A80-6B02-4981-A62F-3F54C9692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D924-B439-4267-A74E-DA7D68CF5BC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54066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B832461-8BF5-4152-AA2C-D5453FBDF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A3F24-7C03-4758-9374-766EDFA5AC5C}" type="datetimeFigureOut">
              <a:rPr lang="fr-CA" smtClean="0"/>
              <a:t>2022-09-19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8E37036-F1F1-4A3B-91B8-C34E5B05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1854929-E839-4C72-8C56-E0C2F5CE2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A6514-B9A0-4584-8ED6-18F422E46E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3179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BCB84D7-BC81-4AC1-8655-04C564C87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CD6A6-4BED-4F31-86AA-37BC512C4609}" type="datetimeFigureOut">
              <a:rPr lang="fr-CA" smtClean="0"/>
              <a:t>2022-09-19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3496FD6-48CD-4495-B1E9-CC7049FF3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D39FDFA-5E3A-4D93-AFC8-78CCB9D6E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CEBD-0BA2-40E3-AD72-C95A9BDA2D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672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FF5A75-B758-4963-A02C-8EFD7A570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416A26-8E6D-4189-AE7A-C31643C84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15FBD2-8F0D-47BB-BD15-6685757D9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D38D-0953-4FB8-ADCC-95222514A0D9}" type="datetimeFigureOut">
              <a:rPr lang="fr-CA" smtClean="0"/>
              <a:t>2022-09-19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412D77-2C38-4D4C-A264-743F6B2AD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395C64-C57E-4132-A569-5B6EB21F8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D924-B439-4267-A74E-DA7D68CF5BC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9987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5156A2-A830-4F20-A0D0-6E308FF73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B0865EE-BBA6-4716-BF4B-1DAA33683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93BD75-F948-46EE-B240-431279B2A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D38D-0953-4FB8-ADCC-95222514A0D9}" type="datetimeFigureOut">
              <a:rPr lang="fr-CA" smtClean="0"/>
              <a:t>2022-09-19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843EEB-5B5E-43C8-9B1D-61F3CD148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7918E9-4930-46C9-BC85-1FEBEF7F0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D924-B439-4267-A74E-DA7D68CF5BC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7651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C77BB6-4FDF-4063-93A0-A527DBE48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061B91-42BF-4A33-AA24-64A195622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085AF73-D18D-47CF-9FEA-7C9953543A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BF49472-14D5-4AB4-B04C-9E09BC9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D38D-0953-4FB8-ADCC-95222514A0D9}" type="datetimeFigureOut">
              <a:rPr lang="fr-CA" smtClean="0"/>
              <a:t>2022-09-19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2AD6DE0-B9F7-4159-8923-642D29ED9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397F8E0-BD4A-4FA3-90D1-B2FF02AA2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D924-B439-4267-A74E-DA7D68CF5BC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05017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D1C447-3A72-4F42-A5AC-402C6DCAA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DA98170-A23E-4025-A914-87B05E06E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FAF9416-9CAB-441B-BA52-08F9D683CB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B114F48-AA45-45C4-B2BC-6F55092F4D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FFE2C4A-803E-48E0-AACE-7C0CD774D3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322615C-F26E-4489-8003-EE48656C3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D38D-0953-4FB8-ADCC-95222514A0D9}" type="datetimeFigureOut">
              <a:rPr lang="fr-CA" smtClean="0"/>
              <a:t>2022-09-19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6DCCC16-C092-49CA-8FC5-42F1C0CB0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ED95F09-1207-48BC-A3E0-2EC266F31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D924-B439-4267-A74E-DA7D68CF5BC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59002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8D690F-154B-4717-AE77-B44E8C185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9906DDE-1006-4333-9765-C6B3D6A7B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D38D-0953-4FB8-ADCC-95222514A0D9}" type="datetimeFigureOut">
              <a:rPr lang="fr-CA" smtClean="0"/>
              <a:t>2022-09-19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3750035-43CA-4EED-BBD1-04C47B417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7946570-8F06-45EE-9284-F7C62CFC3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D924-B439-4267-A74E-DA7D68CF5BC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9280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42733A6-E92B-4E55-80C7-D92F0D5E2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D38D-0953-4FB8-ADCC-95222514A0D9}" type="datetimeFigureOut">
              <a:rPr lang="fr-CA" smtClean="0"/>
              <a:t>2022-09-19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DC3A6E0-A6E8-4A5D-B4A3-D5647923B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731EF28-0ADA-4B44-8056-D7B550D47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D924-B439-4267-A74E-DA7D68CF5BC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31922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586CB0-88C3-416A-B389-E34D4A606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124097-A1BB-4D95-850A-1F5DC1F2B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F594CD4-C602-4FA9-92CB-0E1FF422A3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7432F1B-D1C4-42C2-B0F9-DD5363A03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D38D-0953-4FB8-ADCC-95222514A0D9}" type="datetimeFigureOut">
              <a:rPr lang="fr-CA" smtClean="0"/>
              <a:t>2022-09-19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DF415F-7478-44B1-9D88-48538DBFF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4F05C92-319C-450E-A3F2-8C234997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D924-B439-4267-A74E-DA7D68CF5BC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471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557BCE-7FBC-45F9-8863-AC0C67321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0BD4381-52E1-4562-BA8C-7047B4806E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45A8594-4C65-4F06-ADFC-2A08E7B98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8439DA9-7256-49EA-98F8-B8371DEF8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D38D-0953-4FB8-ADCC-95222514A0D9}" type="datetimeFigureOut">
              <a:rPr lang="fr-CA" smtClean="0"/>
              <a:t>2022-09-19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1A22A98-334B-49E1-B20E-3182ED229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17E0271-0008-4E14-91EB-4A9F0DDA0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D924-B439-4267-A74E-DA7D68CF5BC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4357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B486DCC-C68F-4A6E-8732-FC441F3A5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E92AAA-C301-4166-AC4D-35D913B719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357DAE-F13B-4AF0-93C3-0F63D51AE2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9D38D-0953-4FB8-ADCC-95222514A0D9}" type="datetimeFigureOut">
              <a:rPr lang="fr-CA" smtClean="0"/>
              <a:t>2022-09-19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5D7934-2CB7-41CD-9D8E-A3E75A9228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679052-7B91-4410-8E12-19726F572F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AD924-B439-4267-A74E-DA7D68CF5BC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65037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49" r:id="rId2"/>
    <p:sldLayoutId id="2147483651" r:id="rId3"/>
    <p:sldLayoutId id="2147483652" r:id="rId4"/>
    <p:sldLayoutId id="2147483653" r:id="rId5"/>
    <p:sldLayoutId id="2147483654" r:id="rId6"/>
    <p:sldLayoutId id="2147483663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4AF4092-F6C0-43CA-ACF4-5209EF404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C54D827-7302-4AFA-937F-119321724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6B4A0F-459B-490E-826C-EB8D1D3FDA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A3F24-7C03-4758-9374-766EDFA5AC5C}" type="datetimeFigureOut">
              <a:rPr lang="fr-CA" smtClean="0"/>
              <a:t>2022-09-19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E2E117-3B6A-4C40-BC96-484AEB3749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46E591-584A-439D-8612-BAB6F71D7B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A6514-B9A0-4584-8ED6-18F422E46E9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7488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5A78195-094F-4B5D-9870-F3EFF7BEB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A4A7F2-FED0-4BFB-AA83-1A4722533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9B6B22-5F20-4F82-8529-EDEF7ED726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CD6A6-4BED-4F31-86AA-37BC512C4609}" type="datetimeFigureOut">
              <a:rPr lang="fr-CA" smtClean="0"/>
              <a:t>2022-09-19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715892-8295-44DD-A45E-95CB6AA78D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034505-F983-4339-ACA9-8088217E03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6CEBD-0BA2-40E3-AD72-C95A9BDA2D8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27997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48.xml"/><Relationship Id="rId13" Type="http://schemas.openxmlformats.org/officeDocument/2006/relationships/image" Target="../media/image3.svg"/><Relationship Id="rId3" Type="http://schemas.openxmlformats.org/officeDocument/2006/relationships/tags" Target="../tags/tag43.xml"/><Relationship Id="rId7" Type="http://schemas.openxmlformats.org/officeDocument/2006/relationships/tags" Target="../tags/tag47.xml"/><Relationship Id="rId12" Type="http://schemas.openxmlformats.org/officeDocument/2006/relationships/image" Target="../media/image8.png"/><Relationship Id="rId17" Type="http://schemas.openxmlformats.org/officeDocument/2006/relationships/image" Target="../media/image7.svg"/><Relationship Id="rId2" Type="http://schemas.openxmlformats.org/officeDocument/2006/relationships/tags" Target="../tags/tag42.xml"/><Relationship Id="rId16" Type="http://schemas.openxmlformats.org/officeDocument/2006/relationships/image" Target="../media/image10.png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11" Type="http://schemas.openxmlformats.org/officeDocument/2006/relationships/slideLayout" Target="../slideLayouts/slideLayout13.xml"/><Relationship Id="rId5" Type="http://schemas.openxmlformats.org/officeDocument/2006/relationships/tags" Target="../tags/tag45.xml"/><Relationship Id="rId15" Type="http://schemas.openxmlformats.org/officeDocument/2006/relationships/image" Target="../media/image5.svg"/><Relationship Id="rId10" Type="http://schemas.openxmlformats.org/officeDocument/2006/relationships/tags" Target="../tags/tag50.xml"/><Relationship Id="rId4" Type="http://schemas.openxmlformats.org/officeDocument/2006/relationships/tags" Target="../tags/tag44.xml"/><Relationship Id="rId9" Type="http://schemas.openxmlformats.org/officeDocument/2006/relationships/tags" Target="../tags/tag49.xml"/><Relationship Id="rId1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3.sv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2.png"/><Relationship Id="rId17" Type="http://schemas.openxmlformats.org/officeDocument/2006/relationships/image" Target="../media/image7.svg"/><Relationship Id="rId2" Type="http://schemas.openxmlformats.org/officeDocument/2006/relationships/tags" Target="../tags/tag2.xml"/><Relationship Id="rId16" Type="http://schemas.openxmlformats.org/officeDocument/2006/relationships/image" Target="../media/image6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15" Type="http://schemas.openxmlformats.org/officeDocument/2006/relationships/image" Target="../media/image5.svg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image" Target="../media/image3.svg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image" Target="../media/image2.png"/><Relationship Id="rId17" Type="http://schemas.openxmlformats.org/officeDocument/2006/relationships/image" Target="../media/image7.svg"/><Relationship Id="rId2" Type="http://schemas.openxmlformats.org/officeDocument/2006/relationships/tags" Target="../tags/tag12.xml"/><Relationship Id="rId16" Type="http://schemas.openxmlformats.org/officeDocument/2006/relationships/image" Target="../media/image6.png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slideLayout" Target="../slideLayouts/slideLayout12.xml"/><Relationship Id="rId5" Type="http://schemas.openxmlformats.org/officeDocument/2006/relationships/tags" Target="../tags/tag15.xml"/><Relationship Id="rId15" Type="http://schemas.openxmlformats.org/officeDocument/2006/relationships/image" Target="../media/image5.svg"/><Relationship Id="rId10" Type="http://schemas.openxmlformats.org/officeDocument/2006/relationships/tags" Target="../tags/tag20.xml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13" Type="http://schemas.openxmlformats.org/officeDocument/2006/relationships/image" Target="../media/image3.svg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12" Type="http://schemas.openxmlformats.org/officeDocument/2006/relationships/image" Target="../media/image2.png"/><Relationship Id="rId17" Type="http://schemas.openxmlformats.org/officeDocument/2006/relationships/image" Target="../media/image7.svg"/><Relationship Id="rId2" Type="http://schemas.openxmlformats.org/officeDocument/2006/relationships/tags" Target="../tags/tag22.xml"/><Relationship Id="rId16" Type="http://schemas.openxmlformats.org/officeDocument/2006/relationships/image" Target="../media/image6.png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slideLayout" Target="../slideLayouts/slideLayout12.xml"/><Relationship Id="rId5" Type="http://schemas.openxmlformats.org/officeDocument/2006/relationships/tags" Target="../tags/tag25.xml"/><Relationship Id="rId15" Type="http://schemas.openxmlformats.org/officeDocument/2006/relationships/image" Target="../media/image5.svg"/><Relationship Id="rId10" Type="http://schemas.openxmlformats.org/officeDocument/2006/relationships/tags" Target="../tags/tag30.xml"/><Relationship Id="rId4" Type="http://schemas.openxmlformats.org/officeDocument/2006/relationships/tags" Target="../tags/tag24.xml"/><Relationship Id="rId9" Type="http://schemas.openxmlformats.org/officeDocument/2006/relationships/tags" Target="../tags/tag29.xml"/><Relationship Id="rId1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13" Type="http://schemas.openxmlformats.org/officeDocument/2006/relationships/image" Target="../media/image3.svg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12" Type="http://schemas.openxmlformats.org/officeDocument/2006/relationships/image" Target="../media/image2.png"/><Relationship Id="rId17" Type="http://schemas.openxmlformats.org/officeDocument/2006/relationships/image" Target="../media/image7.svg"/><Relationship Id="rId2" Type="http://schemas.openxmlformats.org/officeDocument/2006/relationships/tags" Target="../tags/tag32.xml"/><Relationship Id="rId16" Type="http://schemas.openxmlformats.org/officeDocument/2006/relationships/image" Target="../media/image6.png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slideLayout" Target="../slideLayouts/slideLayout12.xml"/><Relationship Id="rId5" Type="http://schemas.openxmlformats.org/officeDocument/2006/relationships/tags" Target="../tags/tag35.xml"/><Relationship Id="rId15" Type="http://schemas.openxmlformats.org/officeDocument/2006/relationships/image" Target="../media/image5.svg"/><Relationship Id="rId10" Type="http://schemas.openxmlformats.org/officeDocument/2006/relationships/tags" Target="../tags/tag40.xml"/><Relationship Id="rId4" Type="http://schemas.openxmlformats.org/officeDocument/2006/relationships/tags" Target="../tags/tag34.xml"/><Relationship Id="rId9" Type="http://schemas.openxmlformats.org/officeDocument/2006/relationships/tags" Target="../tags/tag39.xml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B83801-8FAC-4FEA-9AA0-B091761F38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>
                <a:latin typeface="Avenir Next LT Pro" panose="020B0504020202020204" pitchFamily="34" charset="0"/>
              </a:rPr>
              <a:t>La lecture littéraire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0883565-F107-485F-880F-996D2E5176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CA" sz="2800" dirty="0">
                <a:latin typeface="Avenir Next LT Pro" panose="020B0504020202020204" pitchFamily="34" charset="0"/>
              </a:rPr>
              <a:t>Comme lieu d’interaction et outil de développement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2295291-07CB-4524-89CD-2F817944A0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2172" y="4400840"/>
            <a:ext cx="3387656" cy="1522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516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isocèle 1">
            <a:extLst>
              <a:ext uri="{FF2B5EF4-FFF2-40B4-BE49-F238E27FC236}">
                <a16:creationId xmlns:a16="http://schemas.microsoft.com/office/drawing/2014/main" id="{032F060B-3C35-4D39-9FA9-D3CBFD2B16A3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412383" y="2620081"/>
            <a:ext cx="3289878" cy="2554230"/>
          </a:xfrm>
          <a:prstGeom prst="triangle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1FA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1200" cap="none" spc="0" normalizeH="0" baseline="0" noProof="0">
              <a:ln>
                <a:noFill/>
              </a:ln>
              <a:solidFill>
                <a:srgbClr val="1FA699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Graphique 3" descr="Écolier avec un remplissage uni">
            <a:extLst>
              <a:ext uri="{FF2B5EF4-FFF2-40B4-BE49-F238E27FC236}">
                <a16:creationId xmlns:a16="http://schemas.microsoft.com/office/drawing/2014/main" id="{6C49FE5A-0CE6-481C-8186-87E400F15B9F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563673" y="771451"/>
            <a:ext cx="1008326" cy="1008326"/>
          </a:xfrm>
          <a:prstGeom prst="rect">
            <a:avLst/>
          </a:prstGeom>
        </p:spPr>
      </p:pic>
      <p:pic>
        <p:nvPicPr>
          <p:cNvPr id="8" name="Graphique 7" descr="Livre fermé avec un remplissage uni">
            <a:extLst>
              <a:ext uri="{FF2B5EF4-FFF2-40B4-BE49-F238E27FC236}">
                <a16:creationId xmlns:a16="http://schemas.microsoft.com/office/drawing/2014/main" id="{D8F3718C-8F21-4E76-9993-DFD31D429E26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896266" y="4340091"/>
            <a:ext cx="800750" cy="800750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B5D76D12-15E5-43E4-B261-3B171525529B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5266411" y="1633702"/>
            <a:ext cx="2041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0" i="0" u="none" strike="noStrike" kern="1200" cap="none" spc="0" normalizeH="0" baseline="0" noProof="0">
                <a:ln>
                  <a:noFill/>
                </a:ln>
                <a:solidFill>
                  <a:srgbClr val="F2C363"/>
                </a:solidFill>
                <a:effectLst/>
                <a:uLnTx/>
                <a:uFillTx/>
                <a:latin typeface="Avenir Next LT Pro" panose="020B0504020202020204" pitchFamily="34" charset="0"/>
                <a:ea typeface="+mn-ea"/>
                <a:cs typeface="+mn-cs"/>
              </a:rPr>
              <a:t> </a:t>
            </a:r>
            <a:r>
              <a:rPr kumimoji="0" lang="fr-CA" sz="1800" b="1" i="0" u="none" strike="noStrike" kern="1200" cap="none" spc="0" normalizeH="0" baseline="0" noProof="0">
                <a:ln>
                  <a:noFill/>
                </a:ln>
                <a:solidFill>
                  <a:srgbClr val="1FA699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Sujet lecteur</a:t>
            </a:r>
            <a:endParaRPr kumimoji="0" lang="fr-CA" sz="1800" b="1" i="0" u="none" strike="noStrike" kern="1200" cap="none" spc="0" normalizeH="0" baseline="0" noProof="0">
              <a:ln>
                <a:noFill/>
              </a:ln>
              <a:solidFill>
                <a:srgbClr val="1FA699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pic>
        <p:nvPicPr>
          <p:cNvPr id="15" name="Graphique 14" descr="Double itinéraire avec un chemin avec un remplissage uni">
            <a:extLst>
              <a:ext uri="{FF2B5EF4-FFF2-40B4-BE49-F238E27FC236}">
                <a16:creationId xmlns:a16="http://schemas.microsoft.com/office/drawing/2014/main" id="{2F10905E-6697-48C9-97E4-B268F045A119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132929" y="4340091"/>
            <a:ext cx="850482" cy="850482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0979AD3E-2439-42D2-A169-93468BCEF38F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2321311" y="5174311"/>
            <a:ext cx="2289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1" i="0" u="none" strike="noStrike" kern="1200" cap="none" spc="0" normalizeH="0" baseline="0" noProof="0">
                <a:ln>
                  <a:noFill/>
                </a:ln>
                <a:solidFill>
                  <a:srgbClr val="1FA699"/>
                </a:solidFill>
                <a:effectLst/>
                <a:uLnTx/>
                <a:uFillTx/>
                <a:latin typeface="Avenir Next LT Pro" panose="020B0504020202020204" pitchFamily="34" charset="0"/>
                <a:ea typeface="+mn-ea"/>
                <a:cs typeface="+mn-cs"/>
              </a:rPr>
              <a:t> Contexte double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5505205E-AB38-4C69-977C-8AAA49BFDC94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7856186" y="517431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0" i="0" u="none" strike="noStrike" kern="1200" cap="none" spc="0" normalizeH="0" baseline="0" noProof="0">
                <a:ln>
                  <a:noFill/>
                </a:ln>
                <a:solidFill>
                  <a:srgbClr val="1FA699"/>
                </a:solidFill>
                <a:effectLst/>
                <a:uLnTx/>
                <a:uFillTx/>
                <a:latin typeface="Avenir Next LT Pro" panose="020B0504020202020204" pitchFamily="34" charset="0"/>
                <a:ea typeface="+mn-ea"/>
                <a:cs typeface="+mn-cs"/>
              </a:rPr>
              <a:t> </a:t>
            </a:r>
            <a:r>
              <a:rPr kumimoji="0" lang="fr-CA" sz="1800" b="1" i="0" u="none" strike="noStrike" kern="1200" cap="none" spc="0" normalizeH="0" baseline="0" noProof="0">
                <a:ln>
                  <a:noFill/>
                </a:ln>
                <a:solidFill>
                  <a:srgbClr val="1FA699"/>
                </a:solidFill>
                <a:effectLst/>
                <a:uLnTx/>
                <a:uFillTx/>
                <a:latin typeface="Avenir Next LT Pro" panose="020B0504020202020204" pitchFamily="34" charset="0"/>
                <a:ea typeface="+mn-ea"/>
                <a:cs typeface="+mn-cs"/>
              </a:rPr>
              <a:t>Texte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80AA10B-8975-4696-8892-773A210708A1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4158813" y="1925852"/>
            <a:ext cx="37374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0" i="0" u="none" strike="noStrike" kern="1200" cap="none" spc="0" normalizeH="0" baseline="0" noProof="0">
                <a:ln>
                  <a:noFill/>
                </a:ln>
                <a:solidFill>
                  <a:srgbClr val="263440"/>
                </a:solidFill>
                <a:effectLst/>
                <a:uLnTx/>
                <a:uFillTx/>
                <a:latin typeface="Avenir Next LT Pro" panose="020B0504020202020204" pitchFamily="34" charset="0"/>
                <a:ea typeface="+mn-ea"/>
                <a:cs typeface="+mn-cs"/>
              </a:rPr>
              <a:t>Personne qui s’engage dans un processus de lecture littéraire.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0DFA5E0B-C0DF-42BE-B133-C0E389EBF64D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6256858" y="5471501"/>
            <a:ext cx="4113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0" i="0" u="none" strike="noStrike" kern="1200" cap="none" spc="0" normalizeH="0" baseline="0" noProof="0">
                <a:ln>
                  <a:noFill/>
                </a:ln>
                <a:solidFill>
                  <a:srgbClr val="263440"/>
                </a:solidFill>
                <a:effectLst/>
                <a:uLnTx/>
                <a:uFillTx/>
                <a:latin typeface="Avenir Next LT Pro" panose="020B0504020202020204" pitchFamily="34" charset="0"/>
                <a:ea typeface="+mn-ea"/>
                <a:cs typeface="+mn-cs"/>
              </a:rPr>
              <a:t>(Altérité)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0" i="0" u="none" strike="noStrike" kern="1200" cap="none" spc="0" normalizeH="0" baseline="0" noProof="0">
                <a:ln>
                  <a:noFill/>
                </a:ln>
                <a:solidFill>
                  <a:srgbClr val="263440"/>
                </a:solidFill>
                <a:effectLst/>
                <a:uLnTx/>
                <a:uFillTx/>
                <a:latin typeface="Avenir Next LT Pro" panose="020B0504020202020204" pitchFamily="34" charset="0"/>
                <a:ea typeface="+mn-ea"/>
                <a:cs typeface="+mn-cs"/>
              </a:rPr>
              <a:t>Objet polysémique (issu de l’altérité) qui acquiert du sens quand il est lu.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FF56337E-6C0E-4C75-AAB7-3D52F3B701FE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1528392" y="5471501"/>
            <a:ext cx="37380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0" i="0" u="none" strike="noStrike" kern="1200" cap="none" spc="0" normalizeH="0" baseline="0" noProof="0">
                <a:ln>
                  <a:noFill/>
                </a:ln>
                <a:solidFill>
                  <a:srgbClr val="263440"/>
                </a:solidFill>
                <a:effectLst/>
                <a:uLnTx/>
                <a:uFillTx/>
                <a:latin typeface="Avenir Next LT Pro" panose="020B0504020202020204" pitchFamily="34" charset="0"/>
                <a:ea typeface="+mn-ea"/>
                <a:cs typeface="+mn-cs"/>
              </a:rPr>
              <a:t>(Monde extérieur)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0" i="0" u="none" strike="noStrike" kern="1200" cap="none" spc="0" normalizeH="0" baseline="0" noProof="0">
                <a:ln>
                  <a:noFill/>
                </a:ln>
                <a:solidFill>
                  <a:srgbClr val="263440"/>
                </a:solidFill>
                <a:effectLst/>
                <a:uLnTx/>
                <a:uFillTx/>
                <a:latin typeface="Avenir Next LT Pro" panose="020B0504020202020204" pitchFamily="34" charset="0"/>
                <a:ea typeface="+mn-ea"/>
                <a:cs typeface="+mn-cs"/>
              </a:rPr>
              <a:t>Celui dans lequel est écrit le texte et celui dans lequel il est lu.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D0A6773-3B99-4003-BE37-5E1EC490ECF2}"/>
              </a:ext>
            </a:extLst>
          </p:cNvPr>
          <p:cNvSpPr txBox="1"/>
          <p:nvPr/>
        </p:nvSpPr>
        <p:spPr>
          <a:xfrm>
            <a:off x="3260558" y="3014237"/>
            <a:ext cx="1879862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" panose="020B0504020202020204" pitchFamily="34" charset="0"/>
                <a:ea typeface="+mn-ea"/>
                <a:cs typeface="+mn-cs"/>
              </a:rPr>
              <a:t>Compréhension du monde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57D493B-9052-4EC2-8546-696AA9F04E92}"/>
              </a:ext>
            </a:extLst>
          </p:cNvPr>
          <p:cNvSpPr txBox="1"/>
          <p:nvPr/>
        </p:nvSpPr>
        <p:spPr>
          <a:xfrm>
            <a:off x="5450305" y="4155425"/>
            <a:ext cx="1273758" cy="369332"/>
          </a:xfrm>
          <a:prstGeom prst="rect">
            <a:avLst/>
          </a:prstGeom>
          <a:solidFill>
            <a:srgbClr val="BFBFB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" panose="020B0504020202020204" pitchFamily="34" charset="0"/>
                <a:ea typeface="+mn-ea"/>
                <a:cs typeface="+mn-cs"/>
              </a:rPr>
              <a:t>Créativité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9A2D7FF-B246-48BF-9D72-E3008E5CE8F1}"/>
              </a:ext>
            </a:extLst>
          </p:cNvPr>
          <p:cNvSpPr txBox="1"/>
          <p:nvPr/>
        </p:nvSpPr>
        <p:spPr>
          <a:xfrm>
            <a:off x="6974225" y="3014237"/>
            <a:ext cx="1722792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" panose="020B0504020202020204" pitchFamily="34" charset="0"/>
                <a:ea typeface="+mn-ea"/>
                <a:cs typeface="+mn-cs"/>
              </a:rPr>
              <a:t>Compétences relationnelles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6C45F13C-BEEE-427D-C8EE-A2C88DA7FEC6}"/>
              </a:ext>
            </a:extLst>
          </p:cNvPr>
          <p:cNvSpPr txBox="1"/>
          <p:nvPr/>
        </p:nvSpPr>
        <p:spPr>
          <a:xfrm>
            <a:off x="6571999" y="689108"/>
            <a:ext cx="1324267" cy="369332"/>
          </a:xfrm>
          <a:prstGeom prst="rect">
            <a:avLst/>
          </a:prstGeom>
          <a:solidFill>
            <a:srgbClr val="1FA699"/>
          </a:solidFill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chemeClr val="bg1"/>
                </a:solidFill>
                <a:latin typeface="Avenir Next LT Pro" panose="020B0504020202020204" pitchFamily="34" charset="0"/>
              </a:rPr>
              <a:t>Réflexivité</a:t>
            </a:r>
          </a:p>
        </p:txBody>
      </p:sp>
    </p:spTree>
    <p:extLst>
      <p:ext uri="{BB962C8B-B14F-4D97-AF65-F5344CB8AC3E}">
        <p14:creationId xmlns:p14="http://schemas.microsoft.com/office/powerpoint/2010/main" val="3096229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6AF804-2404-454F-AE0B-AA72D6425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Avenir Next LT Pro" panose="020B0504020202020204" pitchFamily="34" charset="0"/>
              </a:rPr>
              <a:t>Rôles de la lecture littéraire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053FBB-526D-4B8F-9434-F3B61D44A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fr-CA" sz="2000" dirty="0">
                <a:latin typeface="Avenir Next LT Pro" panose="020B0504020202020204" pitchFamily="34" charset="0"/>
                <a:ea typeface="+mn-lt"/>
                <a:cs typeface="+mn-lt"/>
              </a:rPr>
              <a:t>Développement...</a:t>
            </a:r>
            <a:endParaRPr lang="fr-FR" sz="2000" dirty="0">
              <a:latin typeface="Avenir Next LT Pro" panose="020B0504020202020204" pitchFamily="34" charset="0"/>
              <a:ea typeface="Calibri" panose="020F0502020204030204"/>
              <a:cs typeface="Calibri" panose="020F0502020204030204"/>
            </a:endParaRPr>
          </a:p>
          <a:p>
            <a:pPr marL="800100" lvl="1" indent="-342900">
              <a:buFont typeface="Wingdings"/>
              <a:buChar char="§"/>
            </a:pPr>
            <a:r>
              <a:rPr lang="fr-CA" sz="2000" dirty="0">
                <a:latin typeface="Avenir Next LT Pro" panose="020B0504020202020204" pitchFamily="34" charset="0"/>
                <a:ea typeface="+mn-lt"/>
                <a:cs typeface="+mn-lt"/>
              </a:rPr>
              <a:t>Du regard de l'individu sur lui-même et de ses capacités à prendre une distance critique indépendante</a:t>
            </a:r>
            <a:br>
              <a:rPr lang="fr-CA" sz="2000" dirty="0">
                <a:latin typeface="Avenir Next LT Pro" panose="020B0504020202020204" pitchFamily="34" charset="0"/>
                <a:ea typeface="+mn-lt"/>
                <a:cs typeface="+mn-lt"/>
              </a:rPr>
            </a:br>
            <a:r>
              <a:rPr lang="fr" sz="2000" dirty="0">
                <a:solidFill>
                  <a:srgbClr val="1FA699"/>
                </a:solidFill>
                <a:latin typeface="Avenir Next LT Pro" panose="020B0504020202020204" pitchFamily="34" charset="0"/>
                <a:ea typeface="+mn-lt"/>
                <a:cs typeface="+mn-lt"/>
              </a:rPr>
              <a:t>réflexivité, sens critique, autonomie intellectuelle, intériorité, jugement, rigueur...</a:t>
            </a:r>
            <a:br>
              <a:rPr lang="fr" sz="2000" dirty="0">
                <a:latin typeface="Avenir Next LT Pro" panose="020B0504020202020204" pitchFamily="34" charset="0"/>
                <a:ea typeface="+mn-lt"/>
                <a:cs typeface="+mn-lt"/>
              </a:rPr>
            </a:br>
            <a:endParaRPr lang="fr" sz="2000" dirty="0">
              <a:latin typeface="Avenir Next LT Pro" panose="020B0504020202020204" pitchFamily="34" charset="0"/>
              <a:ea typeface="+mn-lt"/>
              <a:cs typeface="+mn-lt"/>
            </a:endParaRPr>
          </a:p>
          <a:p>
            <a:pPr marL="800100" lvl="1" indent="-342900">
              <a:buFont typeface="Wingdings"/>
              <a:buChar char="§"/>
            </a:pPr>
            <a:r>
              <a:rPr lang="fr" sz="2000" dirty="0">
                <a:latin typeface="Avenir Next LT Pro" panose="020B0504020202020204" pitchFamily="34" charset="0"/>
                <a:ea typeface="+mn-lt"/>
                <a:cs typeface="+mn-lt"/>
              </a:rPr>
              <a:t>De l'intelligence émotionnelle de l'individu et de ses compétences relationnelles</a:t>
            </a:r>
            <a:br>
              <a:rPr lang="fr" sz="2000" dirty="0">
                <a:latin typeface="Avenir Next LT Pro" panose="020B0504020202020204" pitchFamily="34" charset="0"/>
                <a:ea typeface="+mn-lt"/>
                <a:cs typeface="+mn-lt"/>
              </a:rPr>
            </a:br>
            <a:r>
              <a:rPr lang="fr" sz="2000" dirty="0">
                <a:solidFill>
                  <a:srgbClr val="1FA699"/>
                </a:solidFill>
                <a:latin typeface="Avenir Next LT Pro" panose="020B0504020202020204" pitchFamily="34" charset="0"/>
                <a:ea typeface="+mn-lt"/>
                <a:cs typeface="+mn-lt"/>
              </a:rPr>
              <a:t>sensibilité, compréhension de la psychologie humaine, tolérance, respect, intelligence interculturelle, ouverture, empathie...</a:t>
            </a:r>
            <a:br>
              <a:rPr lang="fr" sz="2000" dirty="0">
                <a:solidFill>
                  <a:srgbClr val="1FA699"/>
                </a:solidFill>
                <a:latin typeface="Avenir Next LT Pro" panose="020B0504020202020204" pitchFamily="34" charset="0"/>
                <a:ea typeface="+mn-lt"/>
                <a:cs typeface="+mn-lt"/>
              </a:rPr>
            </a:br>
            <a:endParaRPr lang="fr" sz="2000" dirty="0">
              <a:solidFill>
                <a:srgbClr val="1FA699"/>
              </a:solidFill>
              <a:latin typeface="Avenir Next LT Pro" panose="020B0504020202020204" pitchFamily="34" charset="0"/>
              <a:ea typeface="+mn-lt"/>
              <a:cs typeface="+mn-lt"/>
            </a:endParaRPr>
          </a:p>
          <a:p>
            <a:pPr marL="800100" lvl="1" indent="-342900">
              <a:buFont typeface="Wingdings"/>
              <a:buChar char="§"/>
            </a:pPr>
            <a:r>
              <a:rPr lang="fr" sz="2000" dirty="0">
                <a:latin typeface="Avenir Next LT Pro" panose="020B0504020202020204" pitchFamily="34" charset="0"/>
                <a:ea typeface="+mn-lt"/>
                <a:cs typeface="+mn-lt"/>
              </a:rPr>
              <a:t>De la compréhension de l'individu de la complexité humaine</a:t>
            </a:r>
            <a:br>
              <a:rPr lang="fr" sz="2000" dirty="0">
                <a:latin typeface="Avenir Next LT Pro" panose="020B0504020202020204" pitchFamily="34" charset="0"/>
                <a:ea typeface="+mn-lt"/>
                <a:cs typeface="+mn-lt"/>
              </a:rPr>
            </a:br>
            <a:r>
              <a:rPr lang="fr" sz="2000" dirty="0">
                <a:solidFill>
                  <a:srgbClr val="1FA699"/>
                </a:solidFill>
                <a:latin typeface="Avenir Next LT Pro" panose="020B0504020202020204" pitchFamily="34" charset="0"/>
                <a:ea typeface="+mn-lt"/>
                <a:cs typeface="+mn-lt"/>
              </a:rPr>
              <a:t>pensée complexe, vision pluraliste du monde, pensée nuancée, relativisme situé…</a:t>
            </a:r>
            <a:br>
              <a:rPr lang="fr" sz="2000" dirty="0">
                <a:solidFill>
                  <a:srgbClr val="1FA699"/>
                </a:solidFill>
                <a:latin typeface="Avenir Next LT Pro" panose="020B0504020202020204" pitchFamily="34" charset="0"/>
                <a:ea typeface="+mn-lt"/>
                <a:cs typeface="+mn-lt"/>
              </a:rPr>
            </a:br>
            <a:endParaRPr lang="fr" sz="2000" dirty="0">
              <a:solidFill>
                <a:srgbClr val="1FA699"/>
              </a:solidFill>
              <a:latin typeface="Avenir Next LT Pro" panose="020B0504020202020204" pitchFamily="34" charset="0"/>
              <a:ea typeface="+mn-lt"/>
              <a:cs typeface="+mn-lt"/>
            </a:endParaRPr>
          </a:p>
          <a:p>
            <a:pPr marL="800100" lvl="1" indent="-342900">
              <a:buFont typeface="Wingdings"/>
              <a:buChar char="§"/>
            </a:pPr>
            <a:r>
              <a:rPr lang="fr" sz="2000" dirty="0">
                <a:latin typeface="Avenir Next LT Pro" panose="020B0504020202020204" pitchFamily="34" charset="0"/>
                <a:ea typeface="+mn-lt"/>
                <a:cs typeface="+mn-lt"/>
              </a:rPr>
              <a:t>Des compétences créatives de l’in</a:t>
            </a:r>
            <a:r>
              <a:rPr lang="fr-CA" sz="2000" dirty="0" err="1">
                <a:latin typeface="Avenir Next LT Pro" panose="020B0504020202020204" pitchFamily="34" charset="0"/>
                <a:ea typeface="+mn-lt"/>
                <a:cs typeface="+mn-lt"/>
              </a:rPr>
              <a:t>dividu</a:t>
            </a:r>
            <a:br>
              <a:rPr lang="fr" sz="2000" dirty="0">
                <a:latin typeface="Avenir Next LT Pro" panose="020B0504020202020204" pitchFamily="34" charset="0"/>
                <a:ea typeface="+mn-lt"/>
                <a:cs typeface="+mn-lt"/>
              </a:rPr>
            </a:br>
            <a:r>
              <a:rPr lang="fr" sz="2000" dirty="0">
                <a:solidFill>
                  <a:srgbClr val="1FA699"/>
                </a:solidFill>
                <a:latin typeface="Avenir Next LT Pro" panose="020B0504020202020204" pitchFamily="34" charset="0"/>
                <a:ea typeface="+mn-lt"/>
                <a:cs typeface="+mn-lt"/>
              </a:rPr>
              <a:t>imagination, capacité d'inférences et de mise en relation, compréhension de l’intention créative, sens esthétique, go</a:t>
            </a:r>
            <a:r>
              <a:rPr lang="fr-CA" sz="2000" dirty="0">
                <a:solidFill>
                  <a:srgbClr val="1FA699"/>
                </a:solidFill>
                <a:latin typeface="Avenir Next LT Pro" panose="020B0504020202020204" pitchFamily="34" charset="0"/>
                <a:ea typeface="+mn-lt"/>
                <a:cs typeface="+mn-lt"/>
              </a:rPr>
              <a:t>u</a:t>
            </a:r>
            <a:r>
              <a:rPr lang="fr" sz="2000" dirty="0">
                <a:solidFill>
                  <a:srgbClr val="1FA699"/>
                </a:solidFill>
                <a:latin typeface="Avenir Next LT Pro" panose="020B0504020202020204" pitchFamily="34" charset="0"/>
                <a:ea typeface="+mn-lt"/>
                <a:cs typeface="+mn-lt"/>
              </a:rPr>
              <a:t>t...</a:t>
            </a:r>
            <a:endParaRPr lang="fr" sz="2000" dirty="0">
              <a:solidFill>
                <a:srgbClr val="1FA699"/>
              </a:solidFill>
              <a:latin typeface="Avenir Next LT Pro" panose="020B0504020202020204" pitchFamily="34" charset="0"/>
            </a:endParaRPr>
          </a:p>
          <a:p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1013015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4465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6AF804-2404-454F-AE0B-AA72D6425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Avenir Next LT Pro" panose="020B0504020202020204" pitchFamily="34" charset="0"/>
              </a:rPr>
              <a:t>Définition de la lecture littéraire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053FBB-526D-4B8F-9434-F3B61D44A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400" b="1" i="0" u="none" strike="noStrike" dirty="0">
                <a:solidFill>
                  <a:srgbClr val="1FA699"/>
                </a:solidFill>
                <a:effectLst/>
                <a:latin typeface="Avenir Next LT Pro" panose="020B0504020202020204" pitchFamily="34" charset="0"/>
              </a:rPr>
              <a:t>La lecture littéraire </a:t>
            </a:r>
            <a:r>
              <a:rPr lang="fr-CA" sz="2400" b="0" i="0" u="none" strike="noStrike" dirty="0">
                <a:solidFill>
                  <a:srgbClr val="000000"/>
                </a:solidFill>
                <a:effectLst/>
                <a:latin typeface="Avenir Next LT Pro" panose="020B0504020202020204" pitchFamily="34" charset="0"/>
              </a:rPr>
              <a:t>est une compétence intériorisée mise en œuvre lors de la lecture d’un texte littéraire. </a:t>
            </a:r>
          </a:p>
          <a:p>
            <a:pPr lvl="1"/>
            <a:r>
              <a:rPr lang="fr-CA" b="0" i="0" u="none" strike="noStrike" dirty="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</a:rPr>
              <a:t>Elle met en </a:t>
            </a:r>
            <a:r>
              <a:rPr lang="fr-CA" i="0" u="none" strike="noStrike" dirty="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</a:rPr>
              <a:t>relation</a:t>
            </a:r>
            <a:r>
              <a:rPr lang="fr-CA" b="0" i="0" u="none" strike="noStrike" dirty="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</a:rPr>
              <a:t> un lecteur, une altérité (texte) et le monde extérieur, cela dans un contexte double (</a:t>
            </a:r>
            <a:r>
              <a:rPr lang="fr-CA" dirty="0">
                <a:solidFill>
                  <a:schemeClr val="bg1">
                    <a:lumMod val="85000"/>
                  </a:schemeClr>
                </a:solidFill>
                <a:latin typeface="Avenir Next LT Pro" panose="020B0504020202020204" pitchFamily="34" charset="0"/>
              </a:rPr>
              <a:t>ce lui de l’</a:t>
            </a:r>
            <a:r>
              <a:rPr lang="fr-CA" b="0" i="0" u="none" strike="noStrike" dirty="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</a:rPr>
              <a:t>écriture et celui de la lecture du texte). </a:t>
            </a:r>
          </a:p>
          <a:p>
            <a:pPr lvl="1"/>
            <a:r>
              <a:rPr lang="fr-CA" b="0" i="0" u="none" strike="noStrike" dirty="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</a:rPr>
              <a:t>Son processus implique une construction de sens à travers quatre postures de lecture qui s’entremêlent et s’inter-influencent (descriptive, personnelle, analytique et réflexive). </a:t>
            </a:r>
          </a:p>
          <a:p>
            <a:pPr lvl="1"/>
            <a:r>
              <a:rPr lang="fr-CA" b="0" i="0" u="none" strike="noStrike" dirty="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</a:rPr>
              <a:t>Elle permet un développement de l’individu, notamment au plan de l’empathie (relation avec l’Autre), de la sensibilité artistique (construction de sens) et de la réflexivité (transformation de l’individu-lecteur).</a:t>
            </a:r>
            <a:r>
              <a:rPr lang="fr-CA" b="0" i="0" dirty="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</a:rPr>
              <a:t>​</a:t>
            </a:r>
            <a:endParaRPr lang="fr-CA" dirty="0">
              <a:solidFill>
                <a:schemeClr val="bg1">
                  <a:lumMod val="85000"/>
                </a:schemeClr>
              </a:solidFill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613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6AF804-2404-454F-AE0B-AA72D6425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Avenir Next LT Pro" panose="020B0504020202020204" pitchFamily="34" charset="0"/>
              </a:rPr>
              <a:t>Définition de la lecture littéraire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053FBB-526D-4B8F-9434-F3B61D44A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400" b="1" i="0" u="none" strike="noStrike" dirty="0">
                <a:solidFill>
                  <a:srgbClr val="1FA699"/>
                </a:solidFill>
                <a:effectLst/>
                <a:latin typeface="Avenir Next LT Pro" panose="020B0504020202020204" pitchFamily="34" charset="0"/>
              </a:rPr>
              <a:t>La lecture littéraire </a:t>
            </a:r>
            <a:r>
              <a:rPr lang="fr-CA" sz="2400" b="0" i="0" u="none" strike="noStrike" dirty="0">
                <a:solidFill>
                  <a:srgbClr val="000000"/>
                </a:solidFill>
                <a:effectLst/>
                <a:latin typeface="Avenir Next LT Pro" panose="020B0504020202020204" pitchFamily="34" charset="0"/>
              </a:rPr>
              <a:t>est une compétence intériorisée mise en œuvre lors de la lecture d’un texte littéraire. </a:t>
            </a:r>
          </a:p>
          <a:p>
            <a:pPr lvl="1"/>
            <a:r>
              <a:rPr lang="fr-CA" b="0" i="0" u="none" strike="noStrike" dirty="0">
                <a:solidFill>
                  <a:srgbClr val="000000"/>
                </a:solidFill>
                <a:effectLst/>
                <a:latin typeface="Avenir Next LT Pro" panose="020B0504020202020204" pitchFamily="34" charset="0"/>
              </a:rPr>
              <a:t>Elle met en </a:t>
            </a:r>
            <a:r>
              <a:rPr lang="fr-CA" i="0" u="none" strike="noStrike" dirty="0">
                <a:solidFill>
                  <a:srgbClr val="000000"/>
                </a:solidFill>
                <a:effectLst/>
                <a:latin typeface="Avenir Next LT Pro" panose="020B0504020202020204" pitchFamily="34" charset="0"/>
              </a:rPr>
              <a:t>relation</a:t>
            </a:r>
            <a:r>
              <a:rPr lang="fr-CA" b="0" i="0" u="none" strike="noStrike" dirty="0">
                <a:solidFill>
                  <a:srgbClr val="000000"/>
                </a:solidFill>
                <a:effectLst/>
                <a:latin typeface="Avenir Next LT Pro" panose="020B0504020202020204" pitchFamily="34" charset="0"/>
              </a:rPr>
              <a:t> un lecteur, une altérité (texte) et le monde extérieur, cela dans un contexte double (</a:t>
            </a:r>
            <a:r>
              <a:rPr lang="fr-CA" dirty="0">
                <a:solidFill>
                  <a:srgbClr val="000000"/>
                </a:solidFill>
                <a:latin typeface="Avenir Next LT Pro" panose="020B0504020202020204" pitchFamily="34" charset="0"/>
              </a:rPr>
              <a:t>ce lui de l’</a:t>
            </a:r>
            <a:r>
              <a:rPr lang="fr-CA" b="0" i="0" u="none" strike="noStrike" dirty="0">
                <a:solidFill>
                  <a:srgbClr val="000000"/>
                </a:solidFill>
                <a:effectLst/>
                <a:latin typeface="Avenir Next LT Pro" panose="020B0504020202020204" pitchFamily="34" charset="0"/>
              </a:rPr>
              <a:t>écriture et celui de la lecture du texte). </a:t>
            </a:r>
          </a:p>
          <a:p>
            <a:pPr lvl="1"/>
            <a:r>
              <a:rPr lang="fr-CA" b="0" i="0" u="none" strike="noStrike" dirty="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</a:rPr>
              <a:t>Son processus implique une construction de sens à travers quatre postures de lecture qui s’entremêlent et s’inter-influencent (descriptive, personnelle, analytique et réflexive). </a:t>
            </a:r>
          </a:p>
          <a:p>
            <a:pPr lvl="1"/>
            <a:r>
              <a:rPr lang="fr-CA" b="0" i="0" u="none" strike="noStrike" dirty="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</a:rPr>
              <a:t>Elle permet un développement de l’individu, notamment au plan de l’empathie (relation avec l’Autre), de la sensibilité artistique (construction de sens) et de la réflexivité (transformation de l’individu-lecteur).</a:t>
            </a:r>
            <a:r>
              <a:rPr lang="fr-CA" b="0" i="0" dirty="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</a:rPr>
              <a:t>​</a:t>
            </a:r>
            <a:endParaRPr lang="fr-CA" dirty="0">
              <a:solidFill>
                <a:schemeClr val="bg1">
                  <a:lumMod val="85000"/>
                </a:schemeClr>
              </a:solidFill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829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6AF804-2404-454F-AE0B-AA72D6425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Avenir Next LT Pro" panose="020B0504020202020204" pitchFamily="34" charset="0"/>
              </a:rPr>
              <a:t>Définition de la lecture littéraire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053FBB-526D-4B8F-9434-F3B61D44A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400" b="1" i="0" u="none" strike="noStrike" dirty="0">
                <a:solidFill>
                  <a:srgbClr val="1FA699"/>
                </a:solidFill>
                <a:effectLst/>
                <a:latin typeface="Avenir Next LT Pro" panose="020B0504020202020204" pitchFamily="34" charset="0"/>
              </a:rPr>
              <a:t>La lecture littéraire </a:t>
            </a:r>
            <a:r>
              <a:rPr lang="fr-CA" sz="2400" b="0" i="0" u="none" strike="noStrike" dirty="0">
                <a:solidFill>
                  <a:srgbClr val="000000"/>
                </a:solidFill>
                <a:effectLst/>
                <a:latin typeface="Avenir Next LT Pro" panose="020B0504020202020204" pitchFamily="34" charset="0"/>
              </a:rPr>
              <a:t>est une compétence intériorisée mise en œuvre lors de la lecture d’un texte littéraire. </a:t>
            </a:r>
          </a:p>
          <a:p>
            <a:pPr lvl="1"/>
            <a:r>
              <a:rPr lang="fr-CA" b="0" i="0" u="none" strike="noStrike" dirty="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</a:rPr>
              <a:t>Elle met en </a:t>
            </a:r>
            <a:r>
              <a:rPr lang="fr-CA" i="0" u="none" strike="noStrike" dirty="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</a:rPr>
              <a:t>relation</a:t>
            </a:r>
            <a:r>
              <a:rPr lang="fr-CA" b="0" i="0" u="none" strike="noStrike" dirty="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</a:rPr>
              <a:t> un lecteur, une altérité (texte) et le monde extérieur, cela dans un contexte double (</a:t>
            </a:r>
            <a:r>
              <a:rPr lang="fr-CA" dirty="0">
                <a:solidFill>
                  <a:schemeClr val="bg1">
                    <a:lumMod val="85000"/>
                  </a:schemeClr>
                </a:solidFill>
                <a:latin typeface="Avenir Next LT Pro" panose="020B0504020202020204" pitchFamily="34" charset="0"/>
              </a:rPr>
              <a:t>ce lui de l’</a:t>
            </a:r>
            <a:r>
              <a:rPr lang="fr-CA" b="0" i="0" u="none" strike="noStrike" dirty="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</a:rPr>
              <a:t>écriture et celui de la lecture du texte). </a:t>
            </a:r>
          </a:p>
          <a:p>
            <a:pPr lvl="1"/>
            <a:r>
              <a:rPr lang="fr-CA" b="0" i="0" u="none" strike="noStrike" dirty="0">
                <a:solidFill>
                  <a:srgbClr val="000000"/>
                </a:solidFill>
                <a:effectLst/>
                <a:latin typeface="Avenir Next LT Pro" panose="020B0504020202020204" pitchFamily="34" charset="0"/>
              </a:rPr>
              <a:t>Son processus implique une construction de sens à travers quatre postures de lecture qui s’entremêlent et s’inter-influencent (descriptive, personnelle, analytique et réflexive). </a:t>
            </a:r>
          </a:p>
          <a:p>
            <a:pPr lvl="1"/>
            <a:r>
              <a:rPr lang="fr-CA" b="0" i="0" u="none" strike="noStrike" dirty="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</a:rPr>
              <a:t>Elle permet un développement de l’individu, notamment au plan de l’empathie (relation avec l’Autre), de la sensibilité artistique (construction de sens) et de la réflexivité (transformation de l’individu-lecteur).</a:t>
            </a:r>
            <a:r>
              <a:rPr lang="fr-CA" b="0" i="0" dirty="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</a:rPr>
              <a:t>​</a:t>
            </a:r>
            <a:endParaRPr lang="fr-CA" dirty="0">
              <a:solidFill>
                <a:schemeClr val="bg1">
                  <a:lumMod val="85000"/>
                </a:schemeClr>
              </a:solidFill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235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6AF804-2404-454F-AE0B-AA72D6425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latin typeface="Avenir Next LT Pro" panose="020B0504020202020204" pitchFamily="34" charset="0"/>
              </a:rPr>
              <a:t>Définition de la lecture littéraire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053FBB-526D-4B8F-9434-F3B61D44A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400" b="1" i="0" u="none" strike="noStrike" dirty="0">
                <a:solidFill>
                  <a:srgbClr val="1FA699"/>
                </a:solidFill>
                <a:effectLst/>
                <a:latin typeface="Avenir Next LT Pro" panose="020B0504020202020204" pitchFamily="34" charset="0"/>
              </a:rPr>
              <a:t>La lecture littéraire </a:t>
            </a:r>
            <a:r>
              <a:rPr lang="fr-CA" sz="2400" b="0" i="0" u="none" strike="noStrike" dirty="0">
                <a:solidFill>
                  <a:srgbClr val="000000"/>
                </a:solidFill>
                <a:effectLst/>
                <a:latin typeface="Avenir Next LT Pro" panose="020B0504020202020204" pitchFamily="34" charset="0"/>
              </a:rPr>
              <a:t>est une compétence intériorisée mise en œuvre lors de la lecture d’un texte littéraire. </a:t>
            </a:r>
          </a:p>
          <a:p>
            <a:pPr lvl="1"/>
            <a:r>
              <a:rPr lang="fr-CA" b="0" i="0" u="none" strike="noStrike" dirty="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</a:rPr>
              <a:t>Elle met en </a:t>
            </a:r>
            <a:r>
              <a:rPr lang="fr-CA" i="0" u="none" strike="noStrike" dirty="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</a:rPr>
              <a:t>relation</a:t>
            </a:r>
            <a:r>
              <a:rPr lang="fr-CA" b="0" i="0" u="none" strike="noStrike" dirty="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</a:rPr>
              <a:t> un lecteur, une altérité (texte) et le monde extérieur, cela dans un contexte double (</a:t>
            </a:r>
            <a:r>
              <a:rPr lang="fr-CA" dirty="0">
                <a:solidFill>
                  <a:schemeClr val="bg1">
                    <a:lumMod val="85000"/>
                  </a:schemeClr>
                </a:solidFill>
                <a:latin typeface="Avenir Next LT Pro" panose="020B0504020202020204" pitchFamily="34" charset="0"/>
              </a:rPr>
              <a:t>ce lui de l’</a:t>
            </a:r>
            <a:r>
              <a:rPr lang="fr-CA" b="0" i="0" u="none" strike="noStrike" dirty="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</a:rPr>
              <a:t>écriture et celui de la lecture du texte). </a:t>
            </a:r>
          </a:p>
          <a:p>
            <a:pPr lvl="1"/>
            <a:r>
              <a:rPr lang="fr-CA" b="0" i="0" u="none" strike="noStrike" dirty="0">
                <a:solidFill>
                  <a:schemeClr val="bg1">
                    <a:lumMod val="85000"/>
                  </a:schemeClr>
                </a:solidFill>
                <a:effectLst/>
                <a:latin typeface="Avenir Next LT Pro" panose="020B0504020202020204" pitchFamily="34" charset="0"/>
              </a:rPr>
              <a:t>Son processus implique une construction de sens à travers quatre postures de lecture qui s’entremêlent et s’inter-influencent (descriptive, personnelle, analytique et réflexive). </a:t>
            </a:r>
          </a:p>
          <a:p>
            <a:pPr lvl="1"/>
            <a:r>
              <a:rPr lang="fr-CA" b="0" i="0" u="none" strike="noStrike" dirty="0">
                <a:solidFill>
                  <a:srgbClr val="000000"/>
                </a:solidFill>
                <a:effectLst/>
                <a:latin typeface="Avenir Next LT Pro" panose="020B0504020202020204" pitchFamily="34" charset="0"/>
              </a:rPr>
              <a:t>Elle permet un développement de l’individu, notamment au plan de l’empathie (relation avec l’Autre), de la sensibilité artistique (construction de sens) et de la réflexivité (transformation de l’individu-lecteur).</a:t>
            </a:r>
            <a:r>
              <a:rPr lang="fr-CA" b="0" i="0" dirty="0">
                <a:solidFill>
                  <a:srgbClr val="000000"/>
                </a:solidFill>
                <a:effectLst/>
                <a:latin typeface="Avenir Next LT Pro" panose="020B0504020202020204" pitchFamily="34" charset="0"/>
              </a:rPr>
              <a:t>​</a:t>
            </a:r>
            <a:endParaRPr lang="fr-CA" dirty="0"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96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isocèle 1">
            <a:extLst>
              <a:ext uri="{FF2B5EF4-FFF2-40B4-BE49-F238E27FC236}">
                <a16:creationId xmlns:a16="http://schemas.microsoft.com/office/drawing/2014/main" id="{032F060B-3C35-4D39-9FA9-D3CBFD2B16A3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412383" y="2620081"/>
            <a:ext cx="3289878" cy="2554230"/>
          </a:xfrm>
          <a:prstGeom prst="triangle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1FA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rgbClr val="1FA699"/>
              </a:solidFill>
            </a:endParaRPr>
          </a:p>
        </p:txBody>
      </p:sp>
      <p:pic>
        <p:nvPicPr>
          <p:cNvPr id="4" name="Graphique 3" descr="Écolier avec un remplissage uni">
            <a:extLst>
              <a:ext uri="{FF2B5EF4-FFF2-40B4-BE49-F238E27FC236}">
                <a16:creationId xmlns:a16="http://schemas.microsoft.com/office/drawing/2014/main" id="{6C49FE5A-0CE6-481C-8186-87E400F15B9F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563673" y="771451"/>
            <a:ext cx="1008326" cy="1008326"/>
          </a:xfrm>
          <a:prstGeom prst="rect">
            <a:avLst/>
          </a:prstGeom>
        </p:spPr>
      </p:pic>
      <p:pic>
        <p:nvPicPr>
          <p:cNvPr id="8" name="Graphique 7" descr="Livre fermé avec un remplissage uni">
            <a:extLst>
              <a:ext uri="{FF2B5EF4-FFF2-40B4-BE49-F238E27FC236}">
                <a16:creationId xmlns:a16="http://schemas.microsoft.com/office/drawing/2014/main" id="{D8F3718C-8F21-4E76-9993-DFD31D429E26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896266" y="4340091"/>
            <a:ext cx="800750" cy="800750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B5D76D12-15E5-43E4-B261-3B171525529B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5266411" y="1633702"/>
            <a:ext cx="2041451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CA" dirty="0">
                <a:solidFill>
                  <a:srgbClr val="F2C363"/>
                </a:solidFill>
                <a:latin typeface="Avenir Next LT Pro"/>
              </a:rPr>
              <a:t> </a:t>
            </a:r>
            <a:r>
              <a:rPr lang="fr-CA" b="1" dirty="0">
                <a:solidFill>
                  <a:srgbClr val="1FA699"/>
                </a:solidFill>
                <a:latin typeface="Avenir Next LT Pro"/>
              </a:rPr>
              <a:t>Sujet lecteur</a:t>
            </a:r>
            <a:endParaRPr lang="fr-FR" dirty="0"/>
          </a:p>
        </p:txBody>
      </p:sp>
      <p:pic>
        <p:nvPicPr>
          <p:cNvPr id="15" name="Graphique 14" descr="Double itinéraire avec un chemin avec un remplissage uni">
            <a:extLst>
              <a:ext uri="{FF2B5EF4-FFF2-40B4-BE49-F238E27FC236}">
                <a16:creationId xmlns:a16="http://schemas.microsoft.com/office/drawing/2014/main" id="{2F10905E-6697-48C9-97E4-B268F045A119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132929" y="4340091"/>
            <a:ext cx="850482" cy="850482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0979AD3E-2439-42D2-A169-93468BCEF38F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2321311" y="5174311"/>
            <a:ext cx="2289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>
                <a:solidFill>
                  <a:srgbClr val="1FA699"/>
                </a:solidFill>
                <a:latin typeface="Avenir Next LT Pro" panose="020B0504020202020204" pitchFamily="34" charset="0"/>
              </a:rPr>
              <a:t> Contexte double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5505205E-AB38-4C69-977C-8AAA49BFDC94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7856186" y="517431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>
                <a:solidFill>
                  <a:srgbClr val="1FA699"/>
                </a:solidFill>
                <a:latin typeface="Avenir Next LT Pro" panose="020B0504020202020204" pitchFamily="34" charset="0"/>
              </a:rPr>
              <a:t> </a:t>
            </a:r>
            <a:r>
              <a:rPr lang="fr-CA" b="1">
                <a:solidFill>
                  <a:srgbClr val="1FA699"/>
                </a:solidFill>
                <a:latin typeface="Avenir Next LT Pro" panose="020B0504020202020204" pitchFamily="34" charset="0"/>
              </a:rPr>
              <a:t>Texte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80AA10B-8975-4696-8892-773A210708A1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4158813" y="1925852"/>
            <a:ext cx="37374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>
                <a:solidFill>
                  <a:srgbClr val="263440"/>
                </a:solidFill>
                <a:latin typeface="Avenir Next LT Pro" panose="020B0504020202020204" pitchFamily="34" charset="0"/>
              </a:rPr>
              <a:t>Personne qui s’engage dans un processus de lecture littéraire.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0DFA5E0B-C0DF-42BE-B133-C0E389EBF64D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6256858" y="5471501"/>
            <a:ext cx="4113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>
                <a:solidFill>
                  <a:srgbClr val="263440"/>
                </a:solidFill>
                <a:latin typeface="Avenir Next LT Pro" panose="020B0504020202020204" pitchFamily="34" charset="0"/>
              </a:rPr>
              <a:t>(Altérité)</a:t>
            </a:r>
          </a:p>
          <a:p>
            <a:pPr algn="ctr"/>
            <a:r>
              <a:rPr lang="fr-CA">
                <a:solidFill>
                  <a:srgbClr val="263440"/>
                </a:solidFill>
                <a:latin typeface="Avenir Next LT Pro" panose="020B0504020202020204" pitchFamily="34" charset="0"/>
              </a:rPr>
              <a:t>Objet polysémique (issu de l’altérité) qui acquiert du sens quand il est lu.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FF56337E-6C0E-4C75-AAB7-3D52F3B701FE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1528392" y="5471501"/>
            <a:ext cx="37380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>
                <a:solidFill>
                  <a:srgbClr val="263440"/>
                </a:solidFill>
                <a:latin typeface="Avenir Next LT Pro" panose="020B0504020202020204" pitchFamily="34" charset="0"/>
              </a:rPr>
              <a:t>(Monde extérieur)</a:t>
            </a:r>
          </a:p>
          <a:p>
            <a:pPr algn="ctr"/>
            <a:r>
              <a:rPr lang="fr-CA">
                <a:solidFill>
                  <a:srgbClr val="263440"/>
                </a:solidFill>
                <a:latin typeface="Avenir Next LT Pro" panose="020B0504020202020204" pitchFamily="34" charset="0"/>
              </a:rPr>
              <a:t>Celui dans lequel est écrit le texte et celui dans lequel il est lu. </a:t>
            </a:r>
          </a:p>
        </p:txBody>
      </p:sp>
    </p:spTree>
    <p:extLst>
      <p:ext uri="{BB962C8B-B14F-4D97-AF65-F5344CB8AC3E}">
        <p14:creationId xmlns:p14="http://schemas.microsoft.com/office/powerpoint/2010/main" val="2292346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/>
      <p:bldP spid="16" grpId="0"/>
      <p:bldP spid="17" grpId="0"/>
      <p:bldP spid="18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isocèle 1">
            <a:extLst>
              <a:ext uri="{FF2B5EF4-FFF2-40B4-BE49-F238E27FC236}">
                <a16:creationId xmlns:a16="http://schemas.microsoft.com/office/drawing/2014/main" id="{032F060B-3C35-4D39-9FA9-D3CBFD2B16A3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412383" y="2620081"/>
            <a:ext cx="3289878" cy="2554230"/>
          </a:xfrm>
          <a:prstGeom prst="triangle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1FA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rgbClr val="1FA699"/>
              </a:solidFill>
            </a:endParaRPr>
          </a:p>
        </p:txBody>
      </p:sp>
      <p:pic>
        <p:nvPicPr>
          <p:cNvPr id="4" name="Graphique 3" descr="Écolier avec un remplissage uni">
            <a:extLst>
              <a:ext uri="{FF2B5EF4-FFF2-40B4-BE49-F238E27FC236}">
                <a16:creationId xmlns:a16="http://schemas.microsoft.com/office/drawing/2014/main" id="{6C49FE5A-0CE6-481C-8186-87E400F15B9F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563673" y="771451"/>
            <a:ext cx="1008326" cy="1008326"/>
          </a:xfrm>
          <a:prstGeom prst="rect">
            <a:avLst/>
          </a:prstGeom>
        </p:spPr>
      </p:pic>
      <p:pic>
        <p:nvPicPr>
          <p:cNvPr id="8" name="Graphique 7" descr="Livre fermé avec un remplissage uni">
            <a:extLst>
              <a:ext uri="{FF2B5EF4-FFF2-40B4-BE49-F238E27FC236}">
                <a16:creationId xmlns:a16="http://schemas.microsoft.com/office/drawing/2014/main" id="{D8F3718C-8F21-4E76-9993-DFD31D429E26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896266" y="4340091"/>
            <a:ext cx="800750" cy="800750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B5D76D12-15E5-43E4-B261-3B171525529B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5266411" y="1633702"/>
            <a:ext cx="2041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>
                <a:solidFill>
                  <a:srgbClr val="F2C363"/>
                </a:solidFill>
                <a:latin typeface="Avenir Next LT Pro" panose="020B0504020202020204" pitchFamily="34" charset="0"/>
              </a:rPr>
              <a:t> </a:t>
            </a:r>
            <a:r>
              <a:rPr lang="fr-CA" b="1" dirty="0">
                <a:solidFill>
                  <a:srgbClr val="1FA699"/>
                </a:solidFill>
                <a:latin typeface="Avenir Next LT Pro"/>
              </a:rPr>
              <a:t>Sujet lecteur</a:t>
            </a:r>
            <a:endParaRPr lang="fr-CA" b="1">
              <a:solidFill>
                <a:srgbClr val="1FA699"/>
              </a:solidFill>
              <a:latin typeface="Avenir Next LT Pro" panose="020B0504020202020204" pitchFamily="34" charset="0"/>
            </a:endParaRPr>
          </a:p>
        </p:txBody>
      </p:sp>
      <p:pic>
        <p:nvPicPr>
          <p:cNvPr id="15" name="Graphique 14" descr="Double itinéraire avec un chemin avec un remplissage uni">
            <a:extLst>
              <a:ext uri="{FF2B5EF4-FFF2-40B4-BE49-F238E27FC236}">
                <a16:creationId xmlns:a16="http://schemas.microsoft.com/office/drawing/2014/main" id="{2F10905E-6697-48C9-97E4-B268F045A119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132929" y="4340091"/>
            <a:ext cx="850482" cy="850482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0979AD3E-2439-42D2-A169-93468BCEF38F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2321311" y="5174311"/>
            <a:ext cx="2289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>
                <a:solidFill>
                  <a:srgbClr val="1FA699"/>
                </a:solidFill>
                <a:latin typeface="Avenir Next LT Pro" panose="020B0504020202020204" pitchFamily="34" charset="0"/>
              </a:rPr>
              <a:t> Contexte double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5505205E-AB38-4C69-977C-8AAA49BFDC94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7856186" y="517431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>
                <a:solidFill>
                  <a:srgbClr val="1FA699"/>
                </a:solidFill>
                <a:latin typeface="Avenir Next LT Pro" panose="020B0504020202020204" pitchFamily="34" charset="0"/>
              </a:rPr>
              <a:t> </a:t>
            </a:r>
            <a:r>
              <a:rPr lang="fr-CA" b="1">
                <a:solidFill>
                  <a:srgbClr val="1FA699"/>
                </a:solidFill>
                <a:latin typeface="Avenir Next LT Pro" panose="020B0504020202020204" pitchFamily="34" charset="0"/>
              </a:rPr>
              <a:t>Texte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80AA10B-8975-4696-8892-773A210708A1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4158813" y="1925852"/>
            <a:ext cx="37374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>
                <a:solidFill>
                  <a:srgbClr val="263440"/>
                </a:solidFill>
                <a:latin typeface="Avenir Next LT Pro" panose="020B0504020202020204" pitchFamily="34" charset="0"/>
              </a:rPr>
              <a:t>Personne qui s’engage dans un processus de lecture littéraire.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0DFA5E0B-C0DF-42BE-B133-C0E389EBF64D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6256858" y="5471501"/>
            <a:ext cx="4113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>
                <a:solidFill>
                  <a:srgbClr val="263440"/>
                </a:solidFill>
                <a:latin typeface="Avenir Next LT Pro" panose="020B0504020202020204" pitchFamily="34" charset="0"/>
              </a:rPr>
              <a:t>(Altérité)</a:t>
            </a:r>
          </a:p>
          <a:p>
            <a:pPr algn="ctr"/>
            <a:r>
              <a:rPr lang="fr-CA">
                <a:solidFill>
                  <a:srgbClr val="263440"/>
                </a:solidFill>
                <a:latin typeface="Avenir Next LT Pro" panose="020B0504020202020204" pitchFamily="34" charset="0"/>
              </a:rPr>
              <a:t>Objet polysémique (issu de l’altérité) qui acquiert du sens quand il est lu.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FF56337E-6C0E-4C75-AAB7-3D52F3B701FE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1528392" y="5471501"/>
            <a:ext cx="37380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>
                <a:solidFill>
                  <a:srgbClr val="263440"/>
                </a:solidFill>
                <a:latin typeface="Avenir Next LT Pro" panose="020B0504020202020204" pitchFamily="34" charset="0"/>
              </a:rPr>
              <a:t>(Monde extérieur)</a:t>
            </a:r>
          </a:p>
          <a:p>
            <a:pPr algn="ctr"/>
            <a:r>
              <a:rPr lang="fr-CA">
                <a:solidFill>
                  <a:srgbClr val="263440"/>
                </a:solidFill>
                <a:latin typeface="Avenir Next LT Pro" panose="020B0504020202020204" pitchFamily="34" charset="0"/>
              </a:rPr>
              <a:t>Celui dans lequel est écrit le texte et celui dans lequel il est lu. 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9A2D7FF-B246-48BF-9D72-E3008E5CE8F1}"/>
              </a:ext>
            </a:extLst>
          </p:cNvPr>
          <p:cNvSpPr txBox="1"/>
          <p:nvPr/>
        </p:nvSpPr>
        <p:spPr>
          <a:xfrm>
            <a:off x="6974225" y="3014237"/>
            <a:ext cx="1722792" cy="646331"/>
          </a:xfrm>
          <a:prstGeom prst="rect">
            <a:avLst/>
          </a:prstGeom>
          <a:solidFill>
            <a:srgbClr val="1FA699"/>
          </a:solidFill>
          <a:ln>
            <a:solidFill>
              <a:srgbClr val="1FA6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dirty="0">
                <a:solidFill>
                  <a:schemeClr val="bg1"/>
                </a:solidFill>
                <a:latin typeface="Avenir Next LT Pro" panose="020B0504020202020204" pitchFamily="34" charset="0"/>
              </a:rPr>
              <a:t>Compétences relationnelles</a:t>
            </a:r>
          </a:p>
        </p:txBody>
      </p:sp>
    </p:spTree>
    <p:extLst>
      <p:ext uri="{BB962C8B-B14F-4D97-AF65-F5344CB8AC3E}">
        <p14:creationId xmlns:p14="http://schemas.microsoft.com/office/powerpoint/2010/main" val="524839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isocèle 1">
            <a:extLst>
              <a:ext uri="{FF2B5EF4-FFF2-40B4-BE49-F238E27FC236}">
                <a16:creationId xmlns:a16="http://schemas.microsoft.com/office/drawing/2014/main" id="{032F060B-3C35-4D39-9FA9-D3CBFD2B16A3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412383" y="2620081"/>
            <a:ext cx="3289878" cy="2554230"/>
          </a:xfrm>
          <a:prstGeom prst="triangle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1FA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rgbClr val="1FA699"/>
              </a:solidFill>
            </a:endParaRPr>
          </a:p>
        </p:txBody>
      </p:sp>
      <p:pic>
        <p:nvPicPr>
          <p:cNvPr id="4" name="Graphique 3" descr="Écolier avec un remplissage uni">
            <a:extLst>
              <a:ext uri="{FF2B5EF4-FFF2-40B4-BE49-F238E27FC236}">
                <a16:creationId xmlns:a16="http://schemas.microsoft.com/office/drawing/2014/main" id="{6C49FE5A-0CE6-481C-8186-87E400F15B9F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563673" y="771451"/>
            <a:ext cx="1008326" cy="1008326"/>
          </a:xfrm>
          <a:prstGeom prst="rect">
            <a:avLst/>
          </a:prstGeom>
        </p:spPr>
      </p:pic>
      <p:pic>
        <p:nvPicPr>
          <p:cNvPr id="8" name="Graphique 7" descr="Livre fermé avec un remplissage uni">
            <a:extLst>
              <a:ext uri="{FF2B5EF4-FFF2-40B4-BE49-F238E27FC236}">
                <a16:creationId xmlns:a16="http://schemas.microsoft.com/office/drawing/2014/main" id="{D8F3718C-8F21-4E76-9993-DFD31D429E26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896266" y="4340091"/>
            <a:ext cx="800750" cy="800750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B5D76D12-15E5-43E4-B261-3B171525529B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5266411" y="1633702"/>
            <a:ext cx="2041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>
                <a:solidFill>
                  <a:srgbClr val="F2C363"/>
                </a:solidFill>
                <a:latin typeface="Avenir Next LT Pro" panose="020B0504020202020204" pitchFamily="34" charset="0"/>
              </a:rPr>
              <a:t> </a:t>
            </a:r>
            <a:r>
              <a:rPr lang="fr-CA" b="1" dirty="0">
                <a:solidFill>
                  <a:srgbClr val="1FA699"/>
                </a:solidFill>
                <a:latin typeface="Avenir Next LT Pro"/>
              </a:rPr>
              <a:t>Sujet lecteur</a:t>
            </a:r>
            <a:endParaRPr lang="fr-CA" b="1">
              <a:solidFill>
                <a:srgbClr val="1FA699"/>
              </a:solidFill>
              <a:latin typeface="Avenir Next LT Pro" panose="020B0504020202020204" pitchFamily="34" charset="0"/>
            </a:endParaRPr>
          </a:p>
        </p:txBody>
      </p:sp>
      <p:pic>
        <p:nvPicPr>
          <p:cNvPr id="15" name="Graphique 14" descr="Double itinéraire avec un chemin avec un remplissage uni">
            <a:extLst>
              <a:ext uri="{FF2B5EF4-FFF2-40B4-BE49-F238E27FC236}">
                <a16:creationId xmlns:a16="http://schemas.microsoft.com/office/drawing/2014/main" id="{2F10905E-6697-48C9-97E4-B268F045A119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132929" y="4340091"/>
            <a:ext cx="850482" cy="850482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0979AD3E-2439-42D2-A169-93468BCEF38F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2321311" y="5174311"/>
            <a:ext cx="2289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>
                <a:solidFill>
                  <a:srgbClr val="1FA699"/>
                </a:solidFill>
                <a:latin typeface="Avenir Next LT Pro" panose="020B0504020202020204" pitchFamily="34" charset="0"/>
              </a:rPr>
              <a:t> Contexte double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5505205E-AB38-4C69-977C-8AAA49BFDC94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7856186" y="517431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>
                <a:solidFill>
                  <a:srgbClr val="1FA699"/>
                </a:solidFill>
                <a:latin typeface="Avenir Next LT Pro" panose="020B0504020202020204" pitchFamily="34" charset="0"/>
              </a:rPr>
              <a:t> </a:t>
            </a:r>
            <a:r>
              <a:rPr lang="fr-CA" b="1">
                <a:solidFill>
                  <a:srgbClr val="1FA699"/>
                </a:solidFill>
                <a:latin typeface="Avenir Next LT Pro" panose="020B0504020202020204" pitchFamily="34" charset="0"/>
              </a:rPr>
              <a:t>Texte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80AA10B-8975-4696-8892-773A210708A1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4158813" y="1925852"/>
            <a:ext cx="37374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>
                <a:solidFill>
                  <a:srgbClr val="263440"/>
                </a:solidFill>
                <a:latin typeface="Avenir Next LT Pro" panose="020B0504020202020204" pitchFamily="34" charset="0"/>
              </a:rPr>
              <a:t>Personne qui s’engage dans un processus de lecture littéraire.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0DFA5E0B-C0DF-42BE-B133-C0E389EBF64D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6256858" y="5471501"/>
            <a:ext cx="4113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>
                <a:solidFill>
                  <a:srgbClr val="263440"/>
                </a:solidFill>
                <a:latin typeface="Avenir Next LT Pro" panose="020B0504020202020204" pitchFamily="34" charset="0"/>
              </a:rPr>
              <a:t>(Altérité)</a:t>
            </a:r>
          </a:p>
          <a:p>
            <a:pPr algn="ctr"/>
            <a:r>
              <a:rPr lang="fr-CA">
                <a:solidFill>
                  <a:srgbClr val="263440"/>
                </a:solidFill>
                <a:latin typeface="Avenir Next LT Pro" panose="020B0504020202020204" pitchFamily="34" charset="0"/>
              </a:rPr>
              <a:t>Objet polysémique (issu de l’altérité) qui acquiert du sens quand il est lu.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FF56337E-6C0E-4C75-AAB7-3D52F3B701FE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1528392" y="5471501"/>
            <a:ext cx="37380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>
                <a:solidFill>
                  <a:srgbClr val="263440"/>
                </a:solidFill>
                <a:latin typeface="Avenir Next LT Pro" panose="020B0504020202020204" pitchFamily="34" charset="0"/>
              </a:rPr>
              <a:t>(Monde extérieur)</a:t>
            </a:r>
          </a:p>
          <a:p>
            <a:pPr algn="ctr"/>
            <a:r>
              <a:rPr lang="fr-CA">
                <a:solidFill>
                  <a:srgbClr val="263440"/>
                </a:solidFill>
                <a:latin typeface="Avenir Next LT Pro" panose="020B0504020202020204" pitchFamily="34" charset="0"/>
              </a:rPr>
              <a:t>Celui dans lequel est écrit le texte et celui dans lequel il est lu.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D0A6773-3B99-4003-BE37-5E1EC490ECF2}"/>
              </a:ext>
            </a:extLst>
          </p:cNvPr>
          <p:cNvSpPr txBox="1"/>
          <p:nvPr/>
        </p:nvSpPr>
        <p:spPr>
          <a:xfrm>
            <a:off x="3260558" y="3014237"/>
            <a:ext cx="1879862" cy="646331"/>
          </a:xfrm>
          <a:prstGeom prst="rect">
            <a:avLst/>
          </a:prstGeom>
          <a:solidFill>
            <a:srgbClr val="1FA6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>
                <a:solidFill>
                  <a:schemeClr val="bg1"/>
                </a:solidFill>
                <a:latin typeface="Avenir Next LT Pro" panose="020B0504020202020204" pitchFamily="34" charset="0"/>
              </a:rPr>
              <a:t>Compréhension du monde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9A2D7FF-B246-48BF-9D72-E3008E5CE8F1}"/>
              </a:ext>
            </a:extLst>
          </p:cNvPr>
          <p:cNvSpPr txBox="1"/>
          <p:nvPr/>
        </p:nvSpPr>
        <p:spPr>
          <a:xfrm>
            <a:off x="6974225" y="3014237"/>
            <a:ext cx="1722792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>
                <a:solidFill>
                  <a:schemeClr val="bg1"/>
                </a:solidFill>
                <a:latin typeface="Avenir Next LT Pro" panose="020B0504020202020204" pitchFamily="34" charset="0"/>
              </a:rPr>
              <a:t>Compétences relationnelles</a:t>
            </a:r>
          </a:p>
        </p:txBody>
      </p:sp>
    </p:spTree>
    <p:extLst>
      <p:ext uri="{BB962C8B-B14F-4D97-AF65-F5344CB8AC3E}">
        <p14:creationId xmlns:p14="http://schemas.microsoft.com/office/powerpoint/2010/main" val="959815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isocèle 1">
            <a:extLst>
              <a:ext uri="{FF2B5EF4-FFF2-40B4-BE49-F238E27FC236}">
                <a16:creationId xmlns:a16="http://schemas.microsoft.com/office/drawing/2014/main" id="{032F060B-3C35-4D39-9FA9-D3CBFD2B16A3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412383" y="2620081"/>
            <a:ext cx="3289878" cy="2554230"/>
          </a:xfrm>
          <a:prstGeom prst="triangle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1FA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rgbClr val="1FA699"/>
              </a:solidFill>
            </a:endParaRPr>
          </a:p>
        </p:txBody>
      </p:sp>
      <p:pic>
        <p:nvPicPr>
          <p:cNvPr id="4" name="Graphique 3" descr="Écolier avec un remplissage uni">
            <a:extLst>
              <a:ext uri="{FF2B5EF4-FFF2-40B4-BE49-F238E27FC236}">
                <a16:creationId xmlns:a16="http://schemas.microsoft.com/office/drawing/2014/main" id="{6C49FE5A-0CE6-481C-8186-87E400F15B9F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563673" y="771451"/>
            <a:ext cx="1008326" cy="1008326"/>
          </a:xfrm>
          <a:prstGeom prst="rect">
            <a:avLst/>
          </a:prstGeom>
        </p:spPr>
      </p:pic>
      <p:pic>
        <p:nvPicPr>
          <p:cNvPr id="8" name="Graphique 7" descr="Livre fermé avec un remplissage uni">
            <a:extLst>
              <a:ext uri="{FF2B5EF4-FFF2-40B4-BE49-F238E27FC236}">
                <a16:creationId xmlns:a16="http://schemas.microsoft.com/office/drawing/2014/main" id="{D8F3718C-8F21-4E76-9993-DFD31D429E26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896266" y="4340091"/>
            <a:ext cx="800750" cy="800750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B5D76D12-15E5-43E4-B261-3B171525529B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5266411" y="1633702"/>
            <a:ext cx="2041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>
                <a:solidFill>
                  <a:srgbClr val="F2C363"/>
                </a:solidFill>
                <a:latin typeface="Avenir Next LT Pro" panose="020B0504020202020204" pitchFamily="34" charset="0"/>
              </a:rPr>
              <a:t> </a:t>
            </a:r>
            <a:r>
              <a:rPr lang="fr-CA" b="1" dirty="0">
                <a:solidFill>
                  <a:srgbClr val="1FA699"/>
                </a:solidFill>
                <a:latin typeface="Avenir Next LT Pro"/>
              </a:rPr>
              <a:t>Sujet lecteur</a:t>
            </a:r>
            <a:endParaRPr lang="fr-CA" b="1">
              <a:solidFill>
                <a:srgbClr val="1FA699"/>
              </a:solidFill>
              <a:latin typeface="Avenir Next LT Pro" panose="020B0504020202020204" pitchFamily="34" charset="0"/>
            </a:endParaRPr>
          </a:p>
        </p:txBody>
      </p:sp>
      <p:pic>
        <p:nvPicPr>
          <p:cNvPr id="15" name="Graphique 14" descr="Double itinéraire avec un chemin avec un remplissage uni">
            <a:extLst>
              <a:ext uri="{FF2B5EF4-FFF2-40B4-BE49-F238E27FC236}">
                <a16:creationId xmlns:a16="http://schemas.microsoft.com/office/drawing/2014/main" id="{2F10905E-6697-48C9-97E4-B268F045A119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132929" y="4340091"/>
            <a:ext cx="850482" cy="850482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0979AD3E-2439-42D2-A169-93468BCEF38F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2321311" y="5174311"/>
            <a:ext cx="2289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>
                <a:solidFill>
                  <a:srgbClr val="1FA699"/>
                </a:solidFill>
                <a:latin typeface="Avenir Next LT Pro" panose="020B0504020202020204" pitchFamily="34" charset="0"/>
              </a:rPr>
              <a:t> Contexte double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5505205E-AB38-4C69-977C-8AAA49BFDC94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7856186" y="517431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>
                <a:solidFill>
                  <a:srgbClr val="1FA699"/>
                </a:solidFill>
                <a:latin typeface="Avenir Next LT Pro" panose="020B0504020202020204" pitchFamily="34" charset="0"/>
              </a:rPr>
              <a:t> </a:t>
            </a:r>
            <a:r>
              <a:rPr lang="fr-CA" b="1">
                <a:solidFill>
                  <a:srgbClr val="1FA699"/>
                </a:solidFill>
                <a:latin typeface="Avenir Next LT Pro" panose="020B0504020202020204" pitchFamily="34" charset="0"/>
              </a:rPr>
              <a:t>Texte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80AA10B-8975-4696-8892-773A210708A1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4158813" y="1925852"/>
            <a:ext cx="37374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>
                <a:solidFill>
                  <a:srgbClr val="263440"/>
                </a:solidFill>
                <a:latin typeface="Avenir Next LT Pro" panose="020B0504020202020204" pitchFamily="34" charset="0"/>
              </a:rPr>
              <a:t>Personne qui s’engage dans un processus de lecture littéraire.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0DFA5E0B-C0DF-42BE-B133-C0E389EBF64D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6256858" y="5471501"/>
            <a:ext cx="4113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>
                <a:solidFill>
                  <a:srgbClr val="263440"/>
                </a:solidFill>
                <a:latin typeface="Avenir Next LT Pro" panose="020B0504020202020204" pitchFamily="34" charset="0"/>
              </a:rPr>
              <a:t>(Altérité)</a:t>
            </a:r>
          </a:p>
          <a:p>
            <a:pPr algn="ctr"/>
            <a:r>
              <a:rPr lang="fr-CA">
                <a:solidFill>
                  <a:srgbClr val="263440"/>
                </a:solidFill>
                <a:latin typeface="Avenir Next LT Pro" panose="020B0504020202020204" pitchFamily="34" charset="0"/>
              </a:rPr>
              <a:t>Objet polysémique (issu de l’altérité) qui acquiert du sens quand il est lu.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FF56337E-6C0E-4C75-AAB7-3D52F3B701FE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1528392" y="5471501"/>
            <a:ext cx="37380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>
                <a:solidFill>
                  <a:srgbClr val="263440"/>
                </a:solidFill>
                <a:latin typeface="Avenir Next LT Pro" panose="020B0504020202020204" pitchFamily="34" charset="0"/>
              </a:rPr>
              <a:t>(Monde extérieur)</a:t>
            </a:r>
          </a:p>
          <a:p>
            <a:pPr algn="ctr"/>
            <a:r>
              <a:rPr lang="fr-CA">
                <a:solidFill>
                  <a:srgbClr val="263440"/>
                </a:solidFill>
                <a:latin typeface="Avenir Next LT Pro" panose="020B0504020202020204" pitchFamily="34" charset="0"/>
              </a:rPr>
              <a:t>Celui dans lequel est écrit le texte et celui dans lequel il est lu.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D0A6773-3B99-4003-BE37-5E1EC490ECF2}"/>
              </a:ext>
            </a:extLst>
          </p:cNvPr>
          <p:cNvSpPr txBox="1"/>
          <p:nvPr/>
        </p:nvSpPr>
        <p:spPr>
          <a:xfrm>
            <a:off x="3260558" y="3014237"/>
            <a:ext cx="1879862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>
                <a:solidFill>
                  <a:schemeClr val="bg1"/>
                </a:solidFill>
                <a:latin typeface="Avenir Next LT Pro" panose="020B0504020202020204" pitchFamily="34" charset="0"/>
              </a:rPr>
              <a:t>Compréhension du monde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57D493B-9052-4EC2-8546-696AA9F04E92}"/>
              </a:ext>
            </a:extLst>
          </p:cNvPr>
          <p:cNvSpPr txBox="1"/>
          <p:nvPr/>
        </p:nvSpPr>
        <p:spPr>
          <a:xfrm>
            <a:off x="5450305" y="4155425"/>
            <a:ext cx="1273758" cy="369332"/>
          </a:xfrm>
          <a:prstGeom prst="rect">
            <a:avLst/>
          </a:prstGeom>
          <a:solidFill>
            <a:srgbClr val="1FA6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>
                <a:solidFill>
                  <a:schemeClr val="bg1"/>
                </a:solidFill>
                <a:latin typeface="Avenir Next LT Pro" panose="020B0504020202020204" pitchFamily="34" charset="0"/>
              </a:rPr>
              <a:t>Créativité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9A2D7FF-B246-48BF-9D72-E3008E5CE8F1}"/>
              </a:ext>
            </a:extLst>
          </p:cNvPr>
          <p:cNvSpPr txBox="1"/>
          <p:nvPr/>
        </p:nvSpPr>
        <p:spPr>
          <a:xfrm>
            <a:off x="6974225" y="3014237"/>
            <a:ext cx="1722792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>
                <a:solidFill>
                  <a:schemeClr val="bg1"/>
                </a:solidFill>
                <a:latin typeface="Avenir Next LT Pro" panose="020B0504020202020204" pitchFamily="34" charset="0"/>
              </a:rPr>
              <a:t>Compétences relationnelles</a:t>
            </a:r>
          </a:p>
        </p:txBody>
      </p:sp>
    </p:spTree>
    <p:extLst>
      <p:ext uri="{BB962C8B-B14F-4D97-AF65-F5344CB8AC3E}">
        <p14:creationId xmlns:p14="http://schemas.microsoft.com/office/powerpoint/2010/main" val="619892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914</Words>
  <Application>Microsoft Office PowerPoint</Application>
  <PresentationFormat>Grand écran</PresentationFormat>
  <Paragraphs>78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12</vt:i4>
      </vt:variant>
    </vt:vector>
  </HeadingPairs>
  <TitlesOfParts>
    <vt:vector size="20" baseType="lpstr">
      <vt:lpstr>Arial</vt:lpstr>
      <vt:lpstr>Avenir Next LT Pro</vt:lpstr>
      <vt:lpstr>Calibri</vt:lpstr>
      <vt:lpstr>Calibri Light</vt:lpstr>
      <vt:lpstr>Wingdings</vt:lpstr>
      <vt:lpstr>Thème Office</vt:lpstr>
      <vt:lpstr>Thème Office</vt:lpstr>
      <vt:lpstr>Thème Office</vt:lpstr>
      <vt:lpstr>La lecture littéraire</vt:lpstr>
      <vt:lpstr>Définition de la lecture littéraire</vt:lpstr>
      <vt:lpstr>Définition de la lecture littéraire</vt:lpstr>
      <vt:lpstr>Définition de la lecture littéraire</vt:lpstr>
      <vt:lpstr>Définition de la lecture littéraire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Rôles de la lecture littéraire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lecture littéraire</dc:title>
  <dc:creator>Doré, Roxane</dc:creator>
  <cp:lastModifiedBy>Doré, Roxane</cp:lastModifiedBy>
  <cp:revision>1</cp:revision>
  <dcterms:created xsi:type="dcterms:W3CDTF">2022-08-31T13:19:50Z</dcterms:created>
  <dcterms:modified xsi:type="dcterms:W3CDTF">2022-09-19T20:10:56Z</dcterms:modified>
</cp:coreProperties>
</file>