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 id="2147483746" r:id="rId3"/>
    <p:sldMasterId id="2147483743" r:id="rId4"/>
    <p:sldMasterId id="2147483766" r:id="rId5"/>
  </p:sldMasterIdLst>
  <p:notesMasterIdLst>
    <p:notesMasterId r:id="rId33"/>
  </p:notesMasterIdLst>
  <p:sldIdLst>
    <p:sldId id="256" r:id="rId6"/>
    <p:sldId id="258"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59" r:id="rId28"/>
    <p:sldId id="260" r:id="rId29"/>
    <p:sldId id="261" r:id="rId30"/>
    <p:sldId id="262" r:id="rId31"/>
    <p:sldId id="282"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464C3-ABBA-4F59-95DB-0ABC4E00A425}" v="22" dt="2022-09-19T20:03:02.768"/>
    <p1510:client id="{7673217E-5AA3-934E-3742-505D31AAD52B}" v="2" dt="2022-09-19T20:21:58.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tilisateur invité" userId="S::urn:spo:anon#7de2d1905757a24ae51481ed0026e440a6091fb57197b92267a75b2fd4b7862f::" providerId="AD" clId="Web-{7673217E-5AA3-934E-3742-505D31AAD52B}"/>
    <pc:docChg chg="sldOrd">
      <pc:chgData name="Utilisateur invité" userId="S::urn:spo:anon#7de2d1905757a24ae51481ed0026e440a6091fb57197b92267a75b2fd4b7862f::" providerId="AD" clId="Web-{7673217E-5AA3-934E-3742-505D31AAD52B}" dt="2022-09-19T20:21:58.300" v="1"/>
      <pc:docMkLst>
        <pc:docMk/>
      </pc:docMkLst>
      <pc:sldChg chg="ord">
        <pc:chgData name="Utilisateur invité" userId="S::urn:spo:anon#7de2d1905757a24ae51481ed0026e440a6091fb57197b92267a75b2fd4b7862f::" providerId="AD" clId="Web-{7673217E-5AA3-934E-3742-505D31AAD52B}" dt="2022-09-19T20:21:58.300" v="1"/>
        <pc:sldMkLst>
          <pc:docMk/>
          <pc:sldMk cId="516498811" sldId="267"/>
        </pc:sldMkLst>
      </pc:sldChg>
    </pc:docChg>
  </pc:docChgLst>
  <pc:docChgLst>
    <pc:chgData name="Doré, Roxane" userId="3830369d-09c4-42f7-a0b2-cf2146e74107" providerId="ADAL" clId="{71B464C3-ABBA-4F59-95DB-0ABC4E00A425}"/>
    <pc:docChg chg="undo custSel addSld modSld sldOrd modMainMaster">
      <pc:chgData name="Doré, Roxane" userId="3830369d-09c4-42f7-a0b2-cf2146e74107" providerId="ADAL" clId="{71B464C3-ABBA-4F59-95DB-0ABC4E00A425}" dt="2022-09-19T20:04:07.501" v="213" actId="20577"/>
      <pc:docMkLst>
        <pc:docMk/>
      </pc:docMkLst>
      <pc:sldChg chg="addSp delSp modSp mod setBg">
        <pc:chgData name="Doré, Roxane" userId="3830369d-09c4-42f7-a0b2-cf2146e74107" providerId="ADAL" clId="{71B464C3-ABBA-4F59-95DB-0ABC4E00A425}" dt="2022-09-19T20:04:07.501" v="213" actId="20577"/>
        <pc:sldMkLst>
          <pc:docMk/>
          <pc:sldMk cId="2015847572" sldId="256"/>
        </pc:sldMkLst>
        <pc:spChg chg="mod">
          <ac:chgData name="Doré, Roxane" userId="3830369d-09c4-42f7-a0b2-cf2146e74107" providerId="ADAL" clId="{71B464C3-ABBA-4F59-95DB-0ABC4E00A425}" dt="2022-09-19T19:10:27.875" v="12" actId="20577"/>
          <ac:spMkLst>
            <pc:docMk/>
            <pc:sldMk cId="2015847572" sldId="256"/>
            <ac:spMk id="2" creationId="{B2A7D383-729B-433B-8E54-9BF92AF053C1}"/>
          </ac:spMkLst>
        </pc:spChg>
        <pc:spChg chg="mod">
          <ac:chgData name="Doré, Roxane" userId="3830369d-09c4-42f7-a0b2-cf2146e74107" providerId="ADAL" clId="{71B464C3-ABBA-4F59-95DB-0ABC4E00A425}" dt="2022-09-19T20:04:07.501" v="213" actId="20577"/>
          <ac:spMkLst>
            <pc:docMk/>
            <pc:sldMk cId="2015847572" sldId="256"/>
            <ac:spMk id="3" creationId="{7AC516DE-F7B6-43C8-B335-E47A8A9BAAB9}"/>
          </ac:spMkLst>
        </pc:spChg>
        <pc:picChg chg="add del mod">
          <ac:chgData name="Doré, Roxane" userId="3830369d-09c4-42f7-a0b2-cf2146e74107" providerId="ADAL" clId="{71B464C3-ABBA-4F59-95DB-0ABC4E00A425}" dt="2022-09-19T19:09:59.590" v="6" actId="931"/>
          <ac:picMkLst>
            <pc:docMk/>
            <pc:sldMk cId="2015847572" sldId="256"/>
            <ac:picMk id="5" creationId="{3DBDBAC8-DC88-4B88-BDD1-69479C05F5BD}"/>
          </ac:picMkLst>
        </pc:picChg>
        <pc:picChg chg="add mod">
          <ac:chgData name="Doré, Roxane" userId="3830369d-09c4-42f7-a0b2-cf2146e74107" providerId="ADAL" clId="{71B464C3-ABBA-4F59-95DB-0ABC4E00A425}" dt="2022-09-19T19:11:10.735" v="65" actId="1076"/>
          <ac:picMkLst>
            <pc:docMk/>
            <pc:sldMk cId="2015847572" sldId="256"/>
            <ac:picMk id="7" creationId="{00C53366-03B8-4632-B9D2-868780886D25}"/>
          </ac:picMkLst>
        </pc:picChg>
      </pc:sldChg>
      <pc:sldChg chg="addSp modSp mod ord">
        <pc:chgData name="Doré, Roxane" userId="3830369d-09c4-42f7-a0b2-cf2146e74107" providerId="ADAL" clId="{71B464C3-ABBA-4F59-95DB-0ABC4E00A425}" dt="2022-09-19T20:03:11.245" v="174" actId="1076"/>
        <pc:sldMkLst>
          <pc:docMk/>
          <pc:sldMk cId="5548684" sldId="257"/>
        </pc:sldMkLst>
        <pc:spChg chg="add mod">
          <ac:chgData name="Doré, Roxane" userId="3830369d-09c4-42f7-a0b2-cf2146e74107" providerId="ADAL" clId="{71B464C3-ABBA-4F59-95DB-0ABC4E00A425}" dt="2022-09-19T20:01:49.998" v="164" actId="1036"/>
          <ac:spMkLst>
            <pc:docMk/>
            <pc:sldMk cId="5548684" sldId="257"/>
            <ac:spMk id="10" creationId="{AF607DD8-480F-4BD5-8EDB-0AB7FFB96E51}"/>
          </ac:spMkLst>
        </pc:spChg>
        <pc:spChg chg="add mod">
          <ac:chgData name="Doré, Roxane" userId="3830369d-09c4-42f7-a0b2-cf2146e74107" providerId="ADAL" clId="{71B464C3-ABBA-4F59-95DB-0ABC4E00A425}" dt="2022-09-19T20:02:23.943" v="169" actId="1076"/>
          <ac:spMkLst>
            <pc:docMk/>
            <pc:sldMk cId="5548684" sldId="257"/>
            <ac:spMk id="11" creationId="{ADE2D17F-57E2-40E3-9925-88B5330F8FB0}"/>
          </ac:spMkLst>
        </pc:spChg>
        <pc:spChg chg="add mod">
          <ac:chgData name="Doré, Roxane" userId="3830369d-09c4-42f7-a0b2-cf2146e74107" providerId="ADAL" clId="{71B464C3-ABBA-4F59-95DB-0ABC4E00A425}" dt="2022-09-19T20:02:42.347" v="171" actId="1076"/>
          <ac:spMkLst>
            <pc:docMk/>
            <pc:sldMk cId="5548684" sldId="257"/>
            <ac:spMk id="12" creationId="{3188B113-0F60-49E3-BC3D-9EE0A253AC0D}"/>
          </ac:spMkLst>
        </pc:spChg>
        <pc:spChg chg="add mod">
          <ac:chgData name="Doré, Roxane" userId="3830369d-09c4-42f7-a0b2-cf2146e74107" providerId="ADAL" clId="{71B464C3-ABBA-4F59-95DB-0ABC4E00A425}" dt="2022-09-19T20:03:11.245" v="174" actId="1076"/>
          <ac:spMkLst>
            <pc:docMk/>
            <pc:sldMk cId="5548684" sldId="257"/>
            <ac:spMk id="13" creationId="{F9E2D8BE-3875-4C01-A0D0-8CF03DFEC4E8}"/>
          </ac:spMkLst>
        </pc:spChg>
        <pc:picChg chg="mod">
          <ac:chgData name="Doré, Roxane" userId="3830369d-09c4-42f7-a0b2-cf2146e74107" providerId="ADAL" clId="{71B464C3-ABBA-4F59-95DB-0ABC4E00A425}" dt="2022-09-19T20:02:03.353" v="167" actId="1076"/>
          <ac:picMkLst>
            <pc:docMk/>
            <pc:sldMk cId="5548684" sldId="257"/>
            <ac:picMk id="5" creationId="{536A4484-6E77-43F6-8A8A-B4FE172F11CC}"/>
          </ac:picMkLst>
        </pc:picChg>
        <pc:picChg chg="mod">
          <ac:chgData name="Doré, Roxane" userId="3830369d-09c4-42f7-a0b2-cf2146e74107" providerId="ADAL" clId="{71B464C3-ABBA-4F59-95DB-0ABC4E00A425}" dt="2022-09-19T20:01:58.567" v="166" actId="1076"/>
          <ac:picMkLst>
            <pc:docMk/>
            <pc:sldMk cId="5548684" sldId="257"/>
            <ac:picMk id="7" creationId="{C78CD484-9A72-48F6-90B0-357AA65F01D3}"/>
          </ac:picMkLst>
        </pc:picChg>
        <pc:picChg chg="mod">
          <ac:chgData name="Doré, Roxane" userId="3830369d-09c4-42f7-a0b2-cf2146e74107" providerId="ADAL" clId="{71B464C3-ABBA-4F59-95DB-0ABC4E00A425}" dt="2022-09-19T20:03:01.107" v="172" actId="14100"/>
          <ac:picMkLst>
            <pc:docMk/>
            <pc:sldMk cId="5548684" sldId="257"/>
            <ac:picMk id="8" creationId="{4FC95976-079E-4139-8213-7EF7132E014D}"/>
          </ac:picMkLst>
        </pc:picChg>
        <pc:picChg chg="mod">
          <ac:chgData name="Doré, Roxane" userId="3830369d-09c4-42f7-a0b2-cf2146e74107" providerId="ADAL" clId="{71B464C3-ABBA-4F59-95DB-0ABC4E00A425}" dt="2022-09-19T20:01:40.711" v="156" actId="1076"/>
          <ac:picMkLst>
            <pc:docMk/>
            <pc:sldMk cId="5548684" sldId="257"/>
            <ac:picMk id="9" creationId="{3A404653-7C6C-4765-B11E-F989E8717E71}"/>
          </ac:picMkLst>
        </pc:picChg>
      </pc:sldChg>
      <pc:sldChg chg="addSp modSp mod">
        <pc:chgData name="Doré, Roxane" userId="3830369d-09c4-42f7-a0b2-cf2146e74107" providerId="ADAL" clId="{71B464C3-ABBA-4F59-95DB-0ABC4E00A425}" dt="2022-09-19T20:01:29.183" v="155" actId="1076"/>
        <pc:sldMkLst>
          <pc:docMk/>
          <pc:sldMk cId="33271885" sldId="259"/>
        </pc:sldMkLst>
        <pc:spChg chg="add mod">
          <ac:chgData name="Doré, Roxane" userId="3830369d-09c4-42f7-a0b2-cf2146e74107" providerId="ADAL" clId="{71B464C3-ABBA-4F59-95DB-0ABC4E00A425}" dt="2022-09-19T20:00:05.907" v="139" actId="1076"/>
          <ac:spMkLst>
            <pc:docMk/>
            <pc:sldMk cId="33271885" sldId="259"/>
            <ac:spMk id="10" creationId="{D80CC3DA-F1DE-4F66-88CD-2456A72D5F70}"/>
          </ac:spMkLst>
        </pc:spChg>
        <pc:spChg chg="add mod">
          <ac:chgData name="Doré, Roxane" userId="3830369d-09c4-42f7-a0b2-cf2146e74107" providerId="ADAL" clId="{71B464C3-ABBA-4F59-95DB-0ABC4E00A425}" dt="2022-09-19T20:00:38.707" v="145" actId="1076"/>
          <ac:spMkLst>
            <pc:docMk/>
            <pc:sldMk cId="33271885" sldId="259"/>
            <ac:spMk id="11" creationId="{79D2E0CF-7739-4DED-ABF0-F367F8056878}"/>
          </ac:spMkLst>
        </pc:spChg>
        <pc:spChg chg="add mod">
          <ac:chgData name="Doré, Roxane" userId="3830369d-09c4-42f7-a0b2-cf2146e74107" providerId="ADAL" clId="{71B464C3-ABBA-4F59-95DB-0ABC4E00A425}" dt="2022-09-19T20:01:03.098" v="149" actId="1076"/>
          <ac:spMkLst>
            <pc:docMk/>
            <pc:sldMk cId="33271885" sldId="259"/>
            <ac:spMk id="12" creationId="{C27C7174-57EE-4353-9767-D46386681256}"/>
          </ac:spMkLst>
        </pc:spChg>
        <pc:spChg chg="add mod">
          <ac:chgData name="Doré, Roxane" userId="3830369d-09c4-42f7-a0b2-cf2146e74107" providerId="ADAL" clId="{71B464C3-ABBA-4F59-95DB-0ABC4E00A425}" dt="2022-09-19T20:01:29.183" v="155" actId="1076"/>
          <ac:spMkLst>
            <pc:docMk/>
            <pc:sldMk cId="33271885" sldId="259"/>
            <ac:spMk id="13" creationId="{07A6F041-5162-4785-B51F-2796AF80993E}"/>
          </ac:spMkLst>
        </pc:spChg>
      </pc:sldChg>
      <pc:sldChg chg="addSp modSp mod">
        <pc:chgData name="Doré, Roxane" userId="3830369d-09c4-42f7-a0b2-cf2146e74107" providerId="ADAL" clId="{71B464C3-ABBA-4F59-95DB-0ABC4E00A425}" dt="2022-09-19T20:01:21.612" v="153" actId="1076"/>
        <pc:sldMkLst>
          <pc:docMk/>
          <pc:sldMk cId="3431044181" sldId="260"/>
        </pc:sldMkLst>
        <pc:spChg chg="add mod">
          <ac:chgData name="Doré, Roxane" userId="3830369d-09c4-42f7-a0b2-cf2146e74107" providerId="ADAL" clId="{71B464C3-ABBA-4F59-95DB-0ABC4E00A425}" dt="2022-09-19T20:00:14.109" v="141" actId="1076"/>
          <ac:spMkLst>
            <pc:docMk/>
            <pc:sldMk cId="3431044181" sldId="260"/>
            <ac:spMk id="10" creationId="{D80454BB-AE54-46DA-8B29-F4456CC66473}"/>
          </ac:spMkLst>
        </pc:spChg>
        <pc:spChg chg="add mod">
          <ac:chgData name="Doré, Roxane" userId="3830369d-09c4-42f7-a0b2-cf2146e74107" providerId="ADAL" clId="{71B464C3-ABBA-4F59-95DB-0ABC4E00A425}" dt="2022-09-19T20:00:30.013" v="143" actId="1076"/>
          <ac:spMkLst>
            <pc:docMk/>
            <pc:sldMk cId="3431044181" sldId="260"/>
            <ac:spMk id="11" creationId="{2876663A-3763-4947-B0E8-1E5DF830C0F7}"/>
          </ac:spMkLst>
        </pc:spChg>
        <pc:spChg chg="add mod">
          <ac:chgData name="Doré, Roxane" userId="3830369d-09c4-42f7-a0b2-cf2146e74107" providerId="ADAL" clId="{71B464C3-ABBA-4F59-95DB-0ABC4E00A425}" dt="2022-09-19T20:00:51.348" v="147" actId="1076"/>
          <ac:spMkLst>
            <pc:docMk/>
            <pc:sldMk cId="3431044181" sldId="260"/>
            <ac:spMk id="12" creationId="{03F73254-F4BF-44C2-AEFA-D5F02FA4CF8A}"/>
          </ac:spMkLst>
        </pc:spChg>
        <pc:spChg chg="add mod">
          <ac:chgData name="Doré, Roxane" userId="3830369d-09c4-42f7-a0b2-cf2146e74107" providerId="ADAL" clId="{71B464C3-ABBA-4F59-95DB-0ABC4E00A425}" dt="2022-09-19T20:01:21.612" v="153" actId="1076"/>
          <ac:spMkLst>
            <pc:docMk/>
            <pc:sldMk cId="3431044181" sldId="260"/>
            <ac:spMk id="13" creationId="{00EECED5-337C-4688-84E3-4075C222B8C1}"/>
          </ac:spMkLst>
        </pc:spChg>
        <pc:picChg chg="mod">
          <ac:chgData name="Doré, Roxane" userId="3830369d-09c4-42f7-a0b2-cf2146e74107" providerId="ADAL" clId="{71B464C3-ABBA-4F59-95DB-0ABC4E00A425}" dt="2022-09-19T20:01:15.270" v="152" actId="1076"/>
          <ac:picMkLst>
            <pc:docMk/>
            <pc:sldMk cId="3431044181" sldId="260"/>
            <ac:picMk id="9" creationId="{3A404653-7C6C-4765-B11E-F989E8717E71}"/>
          </ac:picMkLst>
        </pc:picChg>
      </pc:sldChg>
      <pc:sldChg chg="addSp modSp mod">
        <pc:chgData name="Doré, Roxane" userId="3830369d-09c4-42f7-a0b2-cf2146e74107" providerId="ADAL" clId="{71B464C3-ABBA-4F59-95DB-0ABC4E00A425}" dt="2022-09-19T19:15:27.297" v="137" actId="20577"/>
        <pc:sldMkLst>
          <pc:docMk/>
          <pc:sldMk cId="3858283395" sldId="261"/>
        </pc:sldMkLst>
        <pc:spChg chg="add mod">
          <ac:chgData name="Doré, Roxane" userId="3830369d-09c4-42f7-a0b2-cf2146e74107" providerId="ADAL" clId="{71B464C3-ABBA-4F59-95DB-0ABC4E00A425}" dt="2022-09-19T19:14:46.655" v="100" actId="2711"/>
          <ac:spMkLst>
            <pc:docMk/>
            <pc:sldMk cId="3858283395" sldId="261"/>
            <ac:spMk id="4" creationId="{1C0BA795-6613-4D5B-BCFA-5BD479801FF3}"/>
          </ac:spMkLst>
        </pc:spChg>
        <pc:spChg chg="add mod">
          <ac:chgData name="Doré, Roxane" userId="3830369d-09c4-42f7-a0b2-cf2146e74107" providerId="ADAL" clId="{71B464C3-ABBA-4F59-95DB-0ABC4E00A425}" dt="2022-09-19T19:15:01.412" v="114" actId="20577"/>
          <ac:spMkLst>
            <pc:docMk/>
            <pc:sldMk cId="3858283395" sldId="261"/>
            <ac:spMk id="10" creationId="{353B63BE-B1A3-41AE-AF74-5796BA3DC30F}"/>
          </ac:spMkLst>
        </pc:spChg>
        <pc:spChg chg="add mod">
          <ac:chgData name="Doré, Roxane" userId="3830369d-09c4-42f7-a0b2-cf2146e74107" providerId="ADAL" clId="{71B464C3-ABBA-4F59-95DB-0ABC4E00A425}" dt="2022-09-19T19:15:15.584" v="126" actId="20577"/>
          <ac:spMkLst>
            <pc:docMk/>
            <pc:sldMk cId="3858283395" sldId="261"/>
            <ac:spMk id="11" creationId="{3CAC130A-F21A-4BC2-BC74-DC4888055D6F}"/>
          </ac:spMkLst>
        </pc:spChg>
        <pc:spChg chg="add mod">
          <ac:chgData name="Doré, Roxane" userId="3830369d-09c4-42f7-a0b2-cf2146e74107" providerId="ADAL" clId="{71B464C3-ABBA-4F59-95DB-0ABC4E00A425}" dt="2022-09-19T19:15:27.297" v="137" actId="20577"/>
          <ac:spMkLst>
            <pc:docMk/>
            <pc:sldMk cId="3858283395" sldId="261"/>
            <ac:spMk id="12" creationId="{3FC90878-7DFE-40EC-A7A0-DF9DA6BB001E}"/>
          </ac:spMkLst>
        </pc:spChg>
      </pc:sldChg>
      <pc:sldChg chg="addSp delSp modSp mod">
        <pc:chgData name="Doré, Roxane" userId="3830369d-09c4-42f7-a0b2-cf2146e74107" providerId="ADAL" clId="{71B464C3-ABBA-4F59-95DB-0ABC4E00A425}" dt="2022-09-19T19:12:36.373" v="72" actId="1076"/>
        <pc:sldMkLst>
          <pc:docMk/>
          <pc:sldMk cId="2961396825" sldId="278"/>
        </pc:sldMkLst>
        <pc:spChg chg="add mod">
          <ac:chgData name="Doré, Roxane" userId="3830369d-09c4-42f7-a0b2-cf2146e74107" providerId="ADAL" clId="{71B464C3-ABBA-4F59-95DB-0ABC4E00A425}" dt="2022-09-19T19:12:36.373" v="72" actId="1076"/>
          <ac:spMkLst>
            <pc:docMk/>
            <pc:sldMk cId="2961396825" sldId="278"/>
            <ac:spMk id="9" creationId="{E17B0F59-4E66-4214-B91C-AD965C3AB7CD}"/>
          </ac:spMkLst>
        </pc:spChg>
        <pc:graphicFrameChg chg="del mod modGraphic">
          <ac:chgData name="Doré, Roxane" userId="3830369d-09c4-42f7-a0b2-cf2146e74107" providerId="ADAL" clId="{71B464C3-ABBA-4F59-95DB-0ABC4E00A425}" dt="2022-09-19T19:12:31.215" v="70" actId="478"/>
          <ac:graphicFrameMkLst>
            <pc:docMk/>
            <pc:sldMk cId="2961396825" sldId="278"/>
            <ac:graphicFrameMk id="10" creationId="{21B9CAEC-2CAD-4B3A-B009-BEFB2122B5E8}"/>
          </ac:graphicFrameMkLst>
        </pc:graphicFrameChg>
      </pc:sldChg>
      <pc:sldChg chg="new">
        <pc:chgData name="Doré, Roxane" userId="3830369d-09c4-42f7-a0b2-cf2146e74107" providerId="ADAL" clId="{71B464C3-ABBA-4F59-95DB-0ABC4E00A425}" dt="2022-09-19T20:03:25.108" v="175" actId="680"/>
        <pc:sldMkLst>
          <pc:docMk/>
          <pc:sldMk cId="945013039" sldId="282"/>
        </pc:sldMkLst>
      </pc:sldChg>
      <pc:sldMasterChg chg="setBg modSldLayout">
        <pc:chgData name="Doré, Roxane" userId="3830369d-09c4-42f7-a0b2-cf2146e74107" providerId="ADAL" clId="{71B464C3-ABBA-4F59-95DB-0ABC4E00A425}" dt="2022-08-31T13:28:40.777" v="3"/>
        <pc:sldMasterMkLst>
          <pc:docMk/>
          <pc:sldMasterMk cId="966509553" sldId="2147483648"/>
        </pc:sldMasterMkLst>
        <pc:sldLayoutChg chg="setBg">
          <pc:chgData name="Doré, Roxane" userId="3830369d-09c4-42f7-a0b2-cf2146e74107" providerId="ADAL" clId="{71B464C3-ABBA-4F59-95DB-0ABC4E00A425}" dt="2022-08-31T13:28:40.777" v="3"/>
          <pc:sldLayoutMkLst>
            <pc:docMk/>
            <pc:sldMasterMk cId="966509553" sldId="2147483648"/>
            <pc:sldLayoutMk cId="2147430478" sldId="2147483649"/>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2581471588" sldId="2147483650"/>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3122820149" sldId="2147483651"/>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272003474" sldId="2147483652"/>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1579745637" sldId="2147483653"/>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1056503671" sldId="2147483654"/>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2546919415" sldId="2147483655"/>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1448190338" sldId="2147483656"/>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1178951175" sldId="2147483657"/>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2995838723" sldId="2147483658"/>
          </pc:sldLayoutMkLst>
        </pc:sldLayoutChg>
        <pc:sldLayoutChg chg="setBg">
          <pc:chgData name="Doré, Roxane" userId="3830369d-09c4-42f7-a0b2-cf2146e74107" providerId="ADAL" clId="{71B464C3-ABBA-4F59-95DB-0ABC4E00A425}" dt="2022-08-31T13:28:40.777" v="3"/>
          <pc:sldLayoutMkLst>
            <pc:docMk/>
            <pc:sldMasterMk cId="966509553" sldId="2147483648"/>
            <pc:sldLayoutMk cId="1814260571" sldId="2147483659"/>
          </pc:sldLayoutMkLst>
        </pc:sldLayoutChg>
      </pc:sldMasterChg>
      <pc:sldMasterChg chg="setBg modSldLayout">
        <pc:chgData name="Doré, Roxane" userId="3830369d-09c4-42f7-a0b2-cf2146e74107" providerId="ADAL" clId="{71B464C3-ABBA-4F59-95DB-0ABC4E00A425}" dt="2022-08-31T13:28:40.777" v="3"/>
        <pc:sldMasterMkLst>
          <pc:docMk/>
          <pc:sldMasterMk cId="3227997812" sldId="2147483667"/>
        </pc:sldMasterMkLst>
        <pc:sldLayoutChg chg="setBg">
          <pc:chgData name="Doré, Roxane" userId="3830369d-09c4-42f7-a0b2-cf2146e74107" providerId="ADAL" clId="{71B464C3-ABBA-4F59-95DB-0ABC4E00A425}" dt="2022-08-31T13:28:40.777" v="3"/>
          <pc:sldLayoutMkLst>
            <pc:docMk/>
            <pc:sldMasterMk cId="3227997812" sldId="2147483667"/>
            <pc:sldLayoutMk cId="2240275753" sldId="2147483755"/>
          </pc:sldLayoutMkLst>
        </pc:sldLayoutChg>
        <pc:sldLayoutChg chg="setBg">
          <pc:chgData name="Doré, Roxane" userId="3830369d-09c4-42f7-a0b2-cf2146e74107" providerId="ADAL" clId="{71B464C3-ABBA-4F59-95DB-0ABC4E00A425}" dt="2022-08-31T13:28:40.777" v="3"/>
          <pc:sldLayoutMkLst>
            <pc:docMk/>
            <pc:sldMasterMk cId="3227997812" sldId="2147483667"/>
            <pc:sldLayoutMk cId="3972733439" sldId="2147483768"/>
          </pc:sldLayoutMkLst>
        </pc:sldLayoutChg>
      </pc:sldMasterChg>
      <pc:sldMasterChg chg="setBg modSldLayout">
        <pc:chgData name="Doré, Roxane" userId="3830369d-09c4-42f7-a0b2-cf2146e74107" providerId="ADAL" clId="{71B464C3-ABBA-4F59-95DB-0ABC4E00A425}" dt="2022-08-31T13:28:40.777" v="3"/>
        <pc:sldMasterMkLst>
          <pc:docMk/>
          <pc:sldMasterMk cId="113102696" sldId="2147483743"/>
        </pc:sldMasterMkLst>
        <pc:sldLayoutChg chg="setBg">
          <pc:chgData name="Doré, Roxane" userId="3830369d-09c4-42f7-a0b2-cf2146e74107" providerId="ADAL" clId="{71B464C3-ABBA-4F59-95DB-0ABC4E00A425}" dt="2022-08-31T13:28:40.777" v="3"/>
          <pc:sldLayoutMkLst>
            <pc:docMk/>
            <pc:sldMasterMk cId="113102696" sldId="2147483743"/>
            <pc:sldLayoutMk cId="118951346" sldId="2147483733"/>
          </pc:sldLayoutMkLst>
        </pc:sldLayoutChg>
      </pc:sldMasterChg>
      <pc:sldMasterChg chg="setBg modSldLayout">
        <pc:chgData name="Doré, Roxane" userId="3830369d-09c4-42f7-a0b2-cf2146e74107" providerId="ADAL" clId="{71B464C3-ABBA-4F59-95DB-0ABC4E00A425}" dt="2022-08-31T13:28:40.777" v="3"/>
        <pc:sldMasterMkLst>
          <pc:docMk/>
          <pc:sldMasterMk cId="1136587321" sldId="2147483746"/>
        </pc:sldMasterMkLst>
        <pc:sldLayoutChg chg="setBg">
          <pc:chgData name="Doré, Roxane" userId="3830369d-09c4-42f7-a0b2-cf2146e74107" providerId="ADAL" clId="{71B464C3-ABBA-4F59-95DB-0ABC4E00A425}" dt="2022-08-31T13:28:40.777" v="3"/>
          <pc:sldLayoutMkLst>
            <pc:docMk/>
            <pc:sldMasterMk cId="1136587321" sldId="2147483746"/>
            <pc:sldLayoutMk cId="3796349505" sldId="2147483753"/>
          </pc:sldLayoutMkLst>
        </pc:sldLayoutChg>
      </pc:sldMasterChg>
      <pc:sldMasterChg chg="setBg modSldLayout">
        <pc:chgData name="Doré, Roxane" userId="3830369d-09c4-42f7-a0b2-cf2146e74107" providerId="ADAL" clId="{71B464C3-ABBA-4F59-95DB-0ABC4E00A425}" dt="2022-08-31T13:28:40.777" v="3"/>
        <pc:sldMasterMkLst>
          <pc:docMk/>
          <pc:sldMasterMk cId="4010604042" sldId="2147483766"/>
        </pc:sldMasterMkLst>
        <pc:sldLayoutChg chg="setBg">
          <pc:chgData name="Doré, Roxane" userId="3830369d-09c4-42f7-a0b2-cf2146e74107" providerId="ADAL" clId="{71B464C3-ABBA-4F59-95DB-0ABC4E00A425}" dt="2022-08-31T13:28:40.777" v="3"/>
          <pc:sldLayoutMkLst>
            <pc:docMk/>
            <pc:sldMasterMk cId="4010604042" sldId="2147483766"/>
            <pc:sldLayoutMk cId="4213046235" sldId="2147483762"/>
          </pc:sldLayoutMkLst>
        </pc:sldLayoutChg>
        <pc:sldLayoutChg chg="setBg">
          <pc:chgData name="Doré, Roxane" userId="3830369d-09c4-42f7-a0b2-cf2146e74107" providerId="ADAL" clId="{71B464C3-ABBA-4F59-95DB-0ABC4E00A425}" dt="2022-08-31T13:28:40.777" v="3"/>
          <pc:sldLayoutMkLst>
            <pc:docMk/>
            <pc:sldMasterMk cId="4010604042" sldId="2147483766"/>
            <pc:sldLayoutMk cId="1696954949" sldId="214748376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E1020-0FF9-A745-98C4-020F49BEC7A2}" type="doc">
      <dgm:prSet loTypeId="urn:microsoft.com/office/officeart/2005/8/layout/venn2" loCatId="" qsTypeId="urn:microsoft.com/office/officeart/2005/8/quickstyle/simple1" qsCatId="simple" csTypeId="urn:microsoft.com/office/officeart/2005/8/colors/accent1_3" csCatId="accent1" phldr="1"/>
      <dgm:spPr/>
      <dgm:t>
        <a:bodyPr/>
        <a:lstStyle/>
        <a:p>
          <a:endParaRPr lang="fr-CA"/>
        </a:p>
      </dgm:t>
    </dgm:pt>
    <dgm:pt modelId="{4DF72F0C-E34E-9E41-8339-B03CC11D5439}">
      <dgm:prSet phldrT="[Texte]"/>
      <dgm:spPr>
        <a:solidFill>
          <a:srgbClr val="263440"/>
        </a:solidFill>
      </dgm:spPr>
      <dgm:t>
        <a:bodyPr/>
        <a:lstStyle/>
        <a:p>
          <a:r>
            <a:rPr lang="fr-CA"/>
            <a:t>Orientation du texte / objectif de communication</a:t>
          </a:r>
        </a:p>
      </dgm:t>
    </dgm:pt>
    <dgm:pt modelId="{806D5433-2545-7943-90C2-8F7037E1F2BC}" type="parTrans" cxnId="{8263B178-C817-F148-928C-33A09D9A6777}">
      <dgm:prSet/>
      <dgm:spPr/>
      <dgm:t>
        <a:bodyPr/>
        <a:lstStyle/>
        <a:p>
          <a:endParaRPr lang="fr-CA"/>
        </a:p>
      </dgm:t>
    </dgm:pt>
    <dgm:pt modelId="{52CA0561-C4FB-A342-9CE3-7D58B139ACCF}" type="sibTrans" cxnId="{8263B178-C817-F148-928C-33A09D9A6777}">
      <dgm:prSet/>
      <dgm:spPr/>
      <dgm:t>
        <a:bodyPr/>
        <a:lstStyle/>
        <a:p>
          <a:endParaRPr lang="fr-CA"/>
        </a:p>
      </dgm:t>
    </dgm:pt>
    <dgm:pt modelId="{A63B55F5-6094-2F41-A793-6D49A828FB6E}">
      <dgm:prSet phldrT="[Texte]" custT="1"/>
      <dgm:spPr>
        <a:solidFill>
          <a:srgbClr val="1FA699"/>
        </a:solidFill>
        <a:ln>
          <a:solidFill>
            <a:srgbClr val="1FA699"/>
          </a:solidFill>
        </a:ln>
      </dgm:spPr>
      <dgm:t>
        <a:bodyPr/>
        <a:lstStyle/>
        <a:p>
          <a:r>
            <a:rPr lang="fr-CA" sz="1800"/>
            <a:t>Mécanismes</a:t>
          </a:r>
          <a:br>
            <a:rPr lang="fr-CA" sz="1800"/>
          </a:br>
          <a:r>
            <a:rPr lang="fr-CA" sz="1800"/>
            <a:t>stratégies</a:t>
          </a:r>
          <a:endParaRPr lang="fr-CA" sz="1400"/>
        </a:p>
      </dgm:t>
    </dgm:pt>
    <dgm:pt modelId="{16C9522D-C2D1-CA45-B75B-8B0A1815E185}" type="parTrans" cxnId="{4F4A8DF9-5AD4-E94E-98B4-A51A0892ED4F}">
      <dgm:prSet/>
      <dgm:spPr/>
      <dgm:t>
        <a:bodyPr/>
        <a:lstStyle/>
        <a:p>
          <a:endParaRPr lang="fr-CA"/>
        </a:p>
      </dgm:t>
    </dgm:pt>
    <dgm:pt modelId="{9F2DE886-C506-1340-B1E4-B065687FA3D3}" type="sibTrans" cxnId="{4F4A8DF9-5AD4-E94E-98B4-A51A0892ED4F}">
      <dgm:prSet/>
      <dgm:spPr/>
      <dgm:t>
        <a:bodyPr/>
        <a:lstStyle/>
        <a:p>
          <a:endParaRPr lang="fr-CA"/>
        </a:p>
      </dgm:t>
    </dgm:pt>
    <dgm:pt modelId="{FB3653F7-26BC-0A43-8B37-C7A7F9AF4982}">
      <dgm:prSet phldrT="[Texte]" custT="1"/>
      <dgm:spPr>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dgm:spPr>
      <dgm:t>
        <a:bodyPr/>
        <a:lstStyle/>
        <a:p>
          <a:r>
            <a:rPr lang="fr-CA" sz="1800"/>
            <a:t>Procédés</a:t>
          </a:r>
          <a:br>
            <a:rPr lang="fr-CA" sz="1800"/>
          </a:br>
          <a:r>
            <a:rPr lang="fr-CA" sz="1800"/>
            <a:t>moyens</a:t>
          </a:r>
        </a:p>
      </dgm:t>
    </dgm:pt>
    <dgm:pt modelId="{36D9B0C7-D8C4-EC4A-9C40-876DE9564963}" type="parTrans" cxnId="{3A960B62-65DB-4A46-ADD3-78D79829A8D6}">
      <dgm:prSet/>
      <dgm:spPr/>
      <dgm:t>
        <a:bodyPr/>
        <a:lstStyle/>
        <a:p>
          <a:endParaRPr lang="fr-CA"/>
        </a:p>
      </dgm:t>
    </dgm:pt>
    <dgm:pt modelId="{6D9E9719-D931-B34E-8704-DCA4D0AE988E}" type="sibTrans" cxnId="{3A960B62-65DB-4A46-ADD3-78D79829A8D6}">
      <dgm:prSet/>
      <dgm:spPr/>
      <dgm:t>
        <a:bodyPr/>
        <a:lstStyle/>
        <a:p>
          <a:endParaRPr lang="fr-CA"/>
        </a:p>
      </dgm:t>
    </dgm:pt>
    <dgm:pt modelId="{12178750-E3AF-F24A-9FBD-9EA2EEB2E355}">
      <dgm:prSet phldrT="[Texte]" custT="1"/>
      <dgm:spPr>
        <a:solidFill>
          <a:schemeClr val="bg1">
            <a:lumMod val="95000"/>
          </a:schemeClr>
        </a:solidFill>
        <a:ln>
          <a:solidFill>
            <a:srgbClr val="263440"/>
          </a:solidFill>
        </a:ln>
      </dgm:spPr>
      <dgm:t>
        <a:bodyPr/>
        <a:lstStyle/>
        <a:p>
          <a:r>
            <a:rPr lang="fr-CA" sz="1800">
              <a:solidFill>
                <a:srgbClr val="263440"/>
              </a:solidFill>
            </a:rPr>
            <a:t>Contenu</a:t>
          </a:r>
        </a:p>
      </dgm:t>
    </dgm:pt>
    <dgm:pt modelId="{4ED14860-88EE-604D-B4BE-9D180F415829}" type="parTrans" cxnId="{FC7B2113-2155-7343-BD2E-8EF5E51BE325}">
      <dgm:prSet/>
      <dgm:spPr/>
      <dgm:t>
        <a:bodyPr/>
        <a:lstStyle/>
        <a:p>
          <a:endParaRPr lang="fr-CA"/>
        </a:p>
      </dgm:t>
    </dgm:pt>
    <dgm:pt modelId="{39345E9A-2341-314E-A6F0-1EFAFD7F9B74}" type="sibTrans" cxnId="{FC7B2113-2155-7343-BD2E-8EF5E51BE325}">
      <dgm:prSet/>
      <dgm:spPr/>
      <dgm:t>
        <a:bodyPr/>
        <a:lstStyle/>
        <a:p>
          <a:endParaRPr lang="fr-CA"/>
        </a:p>
      </dgm:t>
    </dgm:pt>
    <dgm:pt modelId="{0ED8CBFA-626C-B940-9BC7-88E6E850676C}" type="pres">
      <dgm:prSet presAssocID="{6C0E1020-0FF9-A745-98C4-020F49BEC7A2}" presName="Name0" presStyleCnt="0">
        <dgm:presLayoutVars>
          <dgm:chMax val="7"/>
          <dgm:resizeHandles val="exact"/>
        </dgm:presLayoutVars>
      </dgm:prSet>
      <dgm:spPr/>
    </dgm:pt>
    <dgm:pt modelId="{D8B7388A-6BE6-ED41-80CE-3C8784E68640}" type="pres">
      <dgm:prSet presAssocID="{6C0E1020-0FF9-A745-98C4-020F49BEC7A2}" presName="comp1" presStyleCnt="0"/>
      <dgm:spPr/>
    </dgm:pt>
    <dgm:pt modelId="{4B7E31E3-4C0B-3F4E-A7AF-D9E22A3FCE45}" type="pres">
      <dgm:prSet presAssocID="{6C0E1020-0FF9-A745-98C4-020F49BEC7A2}" presName="circle1" presStyleLbl="node1" presStyleIdx="0" presStyleCnt="4"/>
      <dgm:spPr/>
    </dgm:pt>
    <dgm:pt modelId="{4E0CE203-1796-814A-91D9-6C39923394F2}" type="pres">
      <dgm:prSet presAssocID="{6C0E1020-0FF9-A745-98C4-020F49BEC7A2}" presName="c1text" presStyleLbl="node1" presStyleIdx="0" presStyleCnt="4">
        <dgm:presLayoutVars>
          <dgm:bulletEnabled val="1"/>
        </dgm:presLayoutVars>
      </dgm:prSet>
      <dgm:spPr/>
    </dgm:pt>
    <dgm:pt modelId="{1E636BF8-AA9B-0C49-9448-1EDAFF75E999}" type="pres">
      <dgm:prSet presAssocID="{6C0E1020-0FF9-A745-98C4-020F49BEC7A2}" presName="comp2" presStyleCnt="0"/>
      <dgm:spPr/>
    </dgm:pt>
    <dgm:pt modelId="{EDE1F8C9-43C3-CE44-9E49-8BCFF9C099F8}" type="pres">
      <dgm:prSet presAssocID="{6C0E1020-0FF9-A745-98C4-020F49BEC7A2}" presName="circle2" presStyleLbl="node1" presStyleIdx="1" presStyleCnt="4"/>
      <dgm:spPr/>
    </dgm:pt>
    <dgm:pt modelId="{E6734553-928D-8044-B580-845A1A10F03D}" type="pres">
      <dgm:prSet presAssocID="{6C0E1020-0FF9-A745-98C4-020F49BEC7A2}" presName="c2text" presStyleLbl="node1" presStyleIdx="1" presStyleCnt="4">
        <dgm:presLayoutVars>
          <dgm:bulletEnabled val="1"/>
        </dgm:presLayoutVars>
      </dgm:prSet>
      <dgm:spPr/>
    </dgm:pt>
    <dgm:pt modelId="{7D2E3BD7-4F97-B441-A5A8-F34A7888389C}" type="pres">
      <dgm:prSet presAssocID="{6C0E1020-0FF9-A745-98C4-020F49BEC7A2}" presName="comp3" presStyleCnt="0"/>
      <dgm:spPr/>
    </dgm:pt>
    <dgm:pt modelId="{B2035014-C96D-8A4A-B62E-342FDB61AC9A}" type="pres">
      <dgm:prSet presAssocID="{6C0E1020-0FF9-A745-98C4-020F49BEC7A2}" presName="circle3" presStyleLbl="node1" presStyleIdx="2" presStyleCnt="4"/>
      <dgm:spPr/>
    </dgm:pt>
    <dgm:pt modelId="{A8A2CB8B-E888-864A-A02E-C61F4C7DD156}" type="pres">
      <dgm:prSet presAssocID="{6C0E1020-0FF9-A745-98C4-020F49BEC7A2}" presName="c3text" presStyleLbl="node1" presStyleIdx="2" presStyleCnt="4">
        <dgm:presLayoutVars>
          <dgm:bulletEnabled val="1"/>
        </dgm:presLayoutVars>
      </dgm:prSet>
      <dgm:spPr/>
    </dgm:pt>
    <dgm:pt modelId="{DE01F110-1100-914D-86C4-76688B91F160}" type="pres">
      <dgm:prSet presAssocID="{6C0E1020-0FF9-A745-98C4-020F49BEC7A2}" presName="comp4" presStyleCnt="0"/>
      <dgm:spPr/>
    </dgm:pt>
    <dgm:pt modelId="{13F4CE39-B96B-4340-AFFB-89F96BB18610}" type="pres">
      <dgm:prSet presAssocID="{6C0E1020-0FF9-A745-98C4-020F49BEC7A2}" presName="circle4" presStyleLbl="node1" presStyleIdx="3" presStyleCnt="4"/>
      <dgm:spPr/>
    </dgm:pt>
    <dgm:pt modelId="{DE6A7AAD-0F27-BE49-AEA6-1A031E13151A}" type="pres">
      <dgm:prSet presAssocID="{6C0E1020-0FF9-A745-98C4-020F49BEC7A2}" presName="c4text" presStyleLbl="node1" presStyleIdx="3" presStyleCnt="4">
        <dgm:presLayoutVars>
          <dgm:bulletEnabled val="1"/>
        </dgm:presLayoutVars>
      </dgm:prSet>
      <dgm:spPr/>
    </dgm:pt>
  </dgm:ptLst>
  <dgm:cxnLst>
    <dgm:cxn modelId="{68C0BF07-7C3B-FD4D-8B3F-7C99DCE0F0EB}" type="presOf" srcId="{4DF72F0C-E34E-9E41-8339-B03CC11D5439}" destId="{4E0CE203-1796-814A-91D9-6C39923394F2}" srcOrd="1" destOrd="0" presId="urn:microsoft.com/office/officeart/2005/8/layout/venn2"/>
    <dgm:cxn modelId="{FC7B2113-2155-7343-BD2E-8EF5E51BE325}" srcId="{6C0E1020-0FF9-A745-98C4-020F49BEC7A2}" destId="{12178750-E3AF-F24A-9FBD-9EA2EEB2E355}" srcOrd="3" destOrd="0" parTransId="{4ED14860-88EE-604D-B4BE-9D180F415829}" sibTransId="{39345E9A-2341-314E-A6F0-1EFAFD7F9B74}"/>
    <dgm:cxn modelId="{6D6AFB60-EC4E-8546-8F68-419807DE9FB6}" type="presOf" srcId="{4DF72F0C-E34E-9E41-8339-B03CC11D5439}" destId="{4B7E31E3-4C0B-3F4E-A7AF-D9E22A3FCE45}" srcOrd="0" destOrd="0" presId="urn:microsoft.com/office/officeart/2005/8/layout/venn2"/>
    <dgm:cxn modelId="{3A960B62-65DB-4A46-ADD3-78D79829A8D6}" srcId="{6C0E1020-0FF9-A745-98C4-020F49BEC7A2}" destId="{FB3653F7-26BC-0A43-8B37-C7A7F9AF4982}" srcOrd="2" destOrd="0" parTransId="{36D9B0C7-D8C4-EC4A-9C40-876DE9564963}" sibTransId="{6D9E9719-D931-B34E-8704-DCA4D0AE988E}"/>
    <dgm:cxn modelId="{8263B178-C817-F148-928C-33A09D9A6777}" srcId="{6C0E1020-0FF9-A745-98C4-020F49BEC7A2}" destId="{4DF72F0C-E34E-9E41-8339-B03CC11D5439}" srcOrd="0" destOrd="0" parTransId="{806D5433-2545-7943-90C2-8F7037E1F2BC}" sibTransId="{52CA0561-C4FB-A342-9CE3-7D58B139ACCF}"/>
    <dgm:cxn modelId="{FAD8C784-7386-E044-81CC-F23A4C74E8E8}" type="presOf" srcId="{FB3653F7-26BC-0A43-8B37-C7A7F9AF4982}" destId="{A8A2CB8B-E888-864A-A02E-C61F4C7DD156}" srcOrd="1" destOrd="0" presId="urn:microsoft.com/office/officeart/2005/8/layout/venn2"/>
    <dgm:cxn modelId="{4318588E-F233-4C40-B2D1-2D0691222479}" type="presOf" srcId="{A63B55F5-6094-2F41-A793-6D49A828FB6E}" destId="{E6734553-928D-8044-B580-845A1A10F03D}" srcOrd="1" destOrd="0" presId="urn:microsoft.com/office/officeart/2005/8/layout/venn2"/>
    <dgm:cxn modelId="{BBB8349C-83C9-BA45-9B9A-A68006631BD3}" type="presOf" srcId="{FB3653F7-26BC-0A43-8B37-C7A7F9AF4982}" destId="{B2035014-C96D-8A4A-B62E-342FDB61AC9A}" srcOrd="0" destOrd="0" presId="urn:microsoft.com/office/officeart/2005/8/layout/venn2"/>
    <dgm:cxn modelId="{25A6B4A5-3290-314B-82CB-15D15127B2C6}" type="presOf" srcId="{A63B55F5-6094-2F41-A793-6D49A828FB6E}" destId="{EDE1F8C9-43C3-CE44-9E49-8BCFF9C099F8}" srcOrd="0" destOrd="0" presId="urn:microsoft.com/office/officeart/2005/8/layout/venn2"/>
    <dgm:cxn modelId="{194E8CCA-7C6B-874B-B648-ABF7729072D5}" type="presOf" srcId="{12178750-E3AF-F24A-9FBD-9EA2EEB2E355}" destId="{13F4CE39-B96B-4340-AFFB-89F96BB18610}" srcOrd="0" destOrd="0" presId="urn:microsoft.com/office/officeart/2005/8/layout/venn2"/>
    <dgm:cxn modelId="{95163ACC-9365-4E46-B23E-14AB7F117E33}" type="presOf" srcId="{6C0E1020-0FF9-A745-98C4-020F49BEC7A2}" destId="{0ED8CBFA-626C-B940-9BC7-88E6E850676C}" srcOrd="0" destOrd="0" presId="urn:microsoft.com/office/officeart/2005/8/layout/venn2"/>
    <dgm:cxn modelId="{FB71B7EE-6FFE-984D-ABD4-DEB3AC7679F5}" type="presOf" srcId="{12178750-E3AF-F24A-9FBD-9EA2EEB2E355}" destId="{DE6A7AAD-0F27-BE49-AEA6-1A031E13151A}" srcOrd="1" destOrd="0" presId="urn:microsoft.com/office/officeart/2005/8/layout/venn2"/>
    <dgm:cxn modelId="{4F4A8DF9-5AD4-E94E-98B4-A51A0892ED4F}" srcId="{6C0E1020-0FF9-A745-98C4-020F49BEC7A2}" destId="{A63B55F5-6094-2F41-A793-6D49A828FB6E}" srcOrd="1" destOrd="0" parTransId="{16C9522D-C2D1-CA45-B75B-8B0A1815E185}" sibTransId="{9F2DE886-C506-1340-B1E4-B065687FA3D3}"/>
    <dgm:cxn modelId="{64065E73-C008-E94B-8FA0-5D4E849AA860}" type="presParOf" srcId="{0ED8CBFA-626C-B940-9BC7-88E6E850676C}" destId="{D8B7388A-6BE6-ED41-80CE-3C8784E68640}" srcOrd="0" destOrd="0" presId="urn:microsoft.com/office/officeart/2005/8/layout/venn2"/>
    <dgm:cxn modelId="{C9C36BDB-6073-1644-AB4D-332A237BF6BD}" type="presParOf" srcId="{D8B7388A-6BE6-ED41-80CE-3C8784E68640}" destId="{4B7E31E3-4C0B-3F4E-A7AF-D9E22A3FCE45}" srcOrd="0" destOrd="0" presId="urn:microsoft.com/office/officeart/2005/8/layout/venn2"/>
    <dgm:cxn modelId="{B74E5DD1-EF0A-8247-A890-56085B109695}" type="presParOf" srcId="{D8B7388A-6BE6-ED41-80CE-3C8784E68640}" destId="{4E0CE203-1796-814A-91D9-6C39923394F2}" srcOrd="1" destOrd="0" presId="urn:microsoft.com/office/officeart/2005/8/layout/venn2"/>
    <dgm:cxn modelId="{7FCAD71E-ECB3-F44E-842B-DD4E777115C7}" type="presParOf" srcId="{0ED8CBFA-626C-B940-9BC7-88E6E850676C}" destId="{1E636BF8-AA9B-0C49-9448-1EDAFF75E999}" srcOrd="1" destOrd="0" presId="urn:microsoft.com/office/officeart/2005/8/layout/venn2"/>
    <dgm:cxn modelId="{4ECF76F0-FF36-6A41-8568-3781A3D7A5BD}" type="presParOf" srcId="{1E636BF8-AA9B-0C49-9448-1EDAFF75E999}" destId="{EDE1F8C9-43C3-CE44-9E49-8BCFF9C099F8}" srcOrd="0" destOrd="0" presId="urn:microsoft.com/office/officeart/2005/8/layout/venn2"/>
    <dgm:cxn modelId="{2F397433-7531-8547-B347-F982481F05F1}" type="presParOf" srcId="{1E636BF8-AA9B-0C49-9448-1EDAFF75E999}" destId="{E6734553-928D-8044-B580-845A1A10F03D}" srcOrd="1" destOrd="0" presId="urn:microsoft.com/office/officeart/2005/8/layout/venn2"/>
    <dgm:cxn modelId="{C97B07DA-5070-6F45-8D17-E1EA443FF8F8}" type="presParOf" srcId="{0ED8CBFA-626C-B940-9BC7-88E6E850676C}" destId="{7D2E3BD7-4F97-B441-A5A8-F34A7888389C}" srcOrd="2" destOrd="0" presId="urn:microsoft.com/office/officeart/2005/8/layout/venn2"/>
    <dgm:cxn modelId="{C1409EBE-812A-1B44-988D-2C23DE06A95C}" type="presParOf" srcId="{7D2E3BD7-4F97-B441-A5A8-F34A7888389C}" destId="{B2035014-C96D-8A4A-B62E-342FDB61AC9A}" srcOrd="0" destOrd="0" presId="urn:microsoft.com/office/officeart/2005/8/layout/venn2"/>
    <dgm:cxn modelId="{12C6C477-3FAC-2C40-8DB0-2FEC8D892A2F}" type="presParOf" srcId="{7D2E3BD7-4F97-B441-A5A8-F34A7888389C}" destId="{A8A2CB8B-E888-864A-A02E-C61F4C7DD156}" srcOrd="1" destOrd="0" presId="urn:microsoft.com/office/officeart/2005/8/layout/venn2"/>
    <dgm:cxn modelId="{F67C2366-AE90-1645-893F-E0E56D2A1D62}" type="presParOf" srcId="{0ED8CBFA-626C-B940-9BC7-88E6E850676C}" destId="{DE01F110-1100-914D-86C4-76688B91F160}" srcOrd="3" destOrd="0" presId="urn:microsoft.com/office/officeart/2005/8/layout/venn2"/>
    <dgm:cxn modelId="{400A9227-9EB1-5145-800C-4AEB4E044C42}" type="presParOf" srcId="{DE01F110-1100-914D-86C4-76688B91F160}" destId="{13F4CE39-B96B-4340-AFFB-89F96BB18610}" srcOrd="0" destOrd="0" presId="urn:microsoft.com/office/officeart/2005/8/layout/venn2"/>
    <dgm:cxn modelId="{7104CA60-C32D-344F-B2C9-FC020F6016FF}" type="presParOf" srcId="{DE01F110-1100-914D-86C4-76688B91F160}" destId="{DE6A7AAD-0F27-BE49-AEA6-1A031E13151A}"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0E1020-0FF9-A745-98C4-020F49BEC7A2}" type="doc">
      <dgm:prSet loTypeId="urn:microsoft.com/office/officeart/2005/8/layout/venn2" loCatId="" qsTypeId="urn:microsoft.com/office/officeart/2005/8/quickstyle/simple1" qsCatId="simple" csTypeId="urn:microsoft.com/office/officeart/2005/8/colors/accent1_3" csCatId="accent1" phldr="1"/>
      <dgm:spPr/>
      <dgm:t>
        <a:bodyPr/>
        <a:lstStyle/>
        <a:p>
          <a:endParaRPr lang="fr-CA"/>
        </a:p>
      </dgm:t>
    </dgm:pt>
    <dgm:pt modelId="{4DF72F0C-E34E-9E41-8339-B03CC11D5439}">
      <dgm:prSet phldrT="[Texte]"/>
      <dgm:spPr>
        <a:solidFill>
          <a:srgbClr val="263440"/>
        </a:solidFill>
      </dgm:spPr>
      <dgm:t>
        <a:bodyPr/>
        <a:lstStyle/>
        <a:p>
          <a:r>
            <a:rPr lang="fr-CA"/>
            <a:t>Orientation du texte / objectif de communication</a:t>
          </a:r>
        </a:p>
      </dgm:t>
    </dgm:pt>
    <dgm:pt modelId="{806D5433-2545-7943-90C2-8F7037E1F2BC}" type="parTrans" cxnId="{8263B178-C817-F148-928C-33A09D9A6777}">
      <dgm:prSet/>
      <dgm:spPr/>
      <dgm:t>
        <a:bodyPr/>
        <a:lstStyle/>
        <a:p>
          <a:endParaRPr lang="fr-CA"/>
        </a:p>
      </dgm:t>
    </dgm:pt>
    <dgm:pt modelId="{52CA0561-C4FB-A342-9CE3-7D58B139ACCF}" type="sibTrans" cxnId="{8263B178-C817-F148-928C-33A09D9A6777}">
      <dgm:prSet/>
      <dgm:spPr/>
      <dgm:t>
        <a:bodyPr/>
        <a:lstStyle/>
        <a:p>
          <a:endParaRPr lang="fr-CA"/>
        </a:p>
      </dgm:t>
    </dgm:pt>
    <dgm:pt modelId="{A63B55F5-6094-2F41-A793-6D49A828FB6E}">
      <dgm:prSet phldrT="[Texte]" custT="1"/>
      <dgm:spPr>
        <a:solidFill>
          <a:srgbClr val="1FA699"/>
        </a:solidFill>
      </dgm:spPr>
      <dgm:t>
        <a:bodyPr/>
        <a:lstStyle/>
        <a:p>
          <a:r>
            <a:rPr lang="fr-CA" sz="1800"/>
            <a:t>Mécanismes</a:t>
          </a:r>
          <a:br>
            <a:rPr lang="fr-CA" sz="1800"/>
          </a:br>
          <a:r>
            <a:rPr lang="fr-CA" sz="1800"/>
            <a:t>stratégies</a:t>
          </a:r>
          <a:endParaRPr lang="fr-CA" sz="1400"/>
        </a:p>
      </dgm:t>
    </dgm:pt>
    <dgm:pt modelId="{16C9522D-C2D1-CA45-B75B-8B0A1815E185}" type="parTrans" cxnId="{4F4A8DF9-5AD4-E94E-98B4-A51A0892ED4F}">
      <dgm:prSet/>
      <dgm:spPr/>
      <dgm:t>
        <a:bodyPr/>
        <a:lstStyle/>
        <a:p>
          <a:endParaRPr lang="fr-CA"/>
        </a:p>
      </dgm:t>
    </dgm:pt>
    <dgm:pt modelId="{9F2DE886-C506-1340-B1E4-B065687FA3D3}" type="sibTrans" cxnId="{4F4A8DF9-5AD4-E94E-98B4-A51A0892ED4F}">
      <dgm:prSet/>
      <dgm:spPr/>
      <dgm:t>
        <a:bodyPr/>
        <a:lstStyle/>
        <a:p>
          <a:endParaRPr lang="fr-CA"/>
        </a:p>
      </dgm:t>
    </dgm:pt>
    <dgm:pt modelId="{FB3653F7-26BC-0A43-8B37-C7A7F9AF4982}">
      <dgm:prSet phldrT="[Texte]" custT="1"/>
      <dgm:spPr>
        <a:gradFill flip="none" rotWithShape="1">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dgm:spPr>
      <dgm:t>
        <a:bodyPr/>
        <a:lstStyle/>
        <a:p>
          <a:r>
            <a:rPr lang="fr-CA" sz="1800"/>
            <a:t>Procédés</a:t>
          </a:r>
          <a:br>
            <a:rPr lang="fr-CA" sz="1800"/>
          </a:br>
          <a:r>
            <a:rPr lang="fr-CA" sz="1800"/>
            <a:t>moyens</a:t>
          </a:r>
        </a:p>
      </dgm:t>
    </dgm:pt>
    <dgm:pt modelId="{36D9B0C7-D8C4-EC4A-9C40-876DE9564963}" type="parTrans" cxnId="{3A960B62-65DB-4A46-ADD3-78D79829A8D6}">
      <dgm:prSet/>
      <dgm:spPr/>
      <dgm:t>
        <a:bodyPr/>
        <a:lstStyle/>
        <a:p>
          <a:endParaRPr lang="fr-CA"/>
        </a:p>
      </dgm:t>
    </dgm:pt>
    <dgm:pt modelId="{6D9E9719-D931-B34E-8704-DCA4D0AE988E}" type="sibTrans" cxnId="{3A960B62-65DB-4A46-ADD3-78D79829A8D6}">
      <dgm:prSet/>
      <dgm:spPr/>
      <dgm:t>
        <a:bodyPr/>
        <a:lstStyle/>
        <a:p>
          <a:endParaRPr lang="fr-CA"/>
        </a:p>
      </dgm:t>
    </dgm:pt>
    <dgm:pt modelId="{12178750-E3AF-F24A-9FBD-9EA2EEB2E355}">
      <dgm:prSet phldrT="[Texte]" custT="1"/>
      <dgm:spPr>
        <a:solidFill>
          <a:schemeClr val="bg1">
            <a:lumMod val="95000"/>
          </a:schemeClr>
        </a:solidFill>
      </dgm:spPr>
      <dgm:t>
        <a:bodyPr/>
        <a:lstStyle/>
        <a:p>
          <a:r>
            <a:rPr lang="fr-CA" sz="1800">
              <a:solidFill>
                <a:srgbClr val="263440"/>
              </a:solidFill>
            </a:rPr>
            <a:t>Contenu</a:t>
          </a:r>
        </a:p>
      </dgm:t>
    </dgm:pt>
    <dgm:pt modelId="{4ED14860-88EE-604D-B4BE-9D180F415829}" type="parTrans" cxnId="{FC7B2113-2155-7343-BD2E-8EF5E51BE325}">
      <dgm:prSet/>
      <dgm:spPr/>
      <dgm:t>
        <a:bodyPr/>
        <a:lstStyle/>
        <a:p>
          <a:endParaRPr lang="fr-CA"/>
        </a:p>
      </dgm:t>
    </dgm:pt>
    <dgm:pt modelId="{39345E9A-2341-314E-A6F0-1EFAFD7F9B74}" type="sibTrans" cxnId="{FC7B2113-2155-7343-BD2E-8EF5E51BE325}">
      <dgm:prSet/>
      <dgm:spPr/>
      <dgm:t>
        <a:bodyPr/>
        <a:lstStyle/>
        <a:p>
          <a:endParaRPr lang="fr-CA"/>
        </a:p>
      </dgm:t>
    </dgm:pt>
    <dgm:pt modelId="{0ED8CBFA-626C-B940-9BC7-88E6E850676C}" type="pres">
      <dgm:prSet presAssocID="{6C0E1020-0FF9-A745-98C4-020F49BEC7A2}" presName="Name0" presStyleCnt="0">
        <dgm:presLayoutVars>
          <dgm:chMax val="7"/>
          <dgm:resizeHandles val="exact"/>
        </dgm:presLayoutVars>
      </dgm:prSet>
      <dgm:spPr/>
    </dgm:pt>
    <dgm:pt modelId="{D8B7388A-6BE6-ED41-80CE-3C8784E68640}" type="pres">
      <dgm:prSet presAssocID="{6C0E1020-0FF9-A745-98C4-020F49BEC7A2}" presName="comp1" presStyleCnt="0"/>
      <dgm:spPr/>
    </dgm:pt>
    <dgm:pt modelId="{4B7E31E3-4C0B-3F4E-A7AF-D9E22A3FCE45}" type="pres">
      <dgm:prSet presAssocID="{6C0E1020-0FF9-A745-98C4-020F49BEC7A2}" presName="circle1" presStyleLbl="node1" presStyleIdx="0" presStyleCnt="4"/>
      <dgm:spPr/>
    </dgm:pt>
    <dgm:pt modelId="{4E0CE203-1796-814A-91D9-6C39923394F2}" type="pres">
      <dgm:prSet presAssocID="{6C0E1020-0FF9-A745-98C4-020F49BEC7A2}" presName="c1text" presStyleLbl="node1" presStyleIdx="0" presStyleCnt="4">
        <dgm:presLayoutVars>
          <dgm:bulletEnabled val="1"/>
        </dgm:presLayoutVars>
      </dgm:prSet>
      <dgm:spPr/>
    </dgm:pt>
    <dgm:pt modelId="{1E636BF8-AA9B-0C49-9448-1EDAFF75E999}" type="pres">
      <dgm:prSet presAssocID="{6C0E1020-0FF9-A745-98C4-020F49BEC7A2}" presName="comp2" presStyleCnt="0"/>
      <dgm:spPr/>
    </dgm:pt>
    <dgm:pt modelId="{EDE1F8C9-43C3-CE44-9E49-8BCFF9C099F8}" type="pres">
      <dgm:prSet presAssocID="{6C0E1020-0FF9-A745-98C4-020F49BEC7A2}" presName="circle2" presStyleLbl="node1" presStyleIdx="1" presStyleCnt="4"/>
      <dgm:spPr/>
    </dgm:pt>
    <dgm:pt modelId="{E6734553-928D-8044-B580-845A1A10F03D}" type="pres">
      <dgm:prSet presAssocID="{6C0E1020-0FF9-A745-98C4-020F49BEC7A2}" presName="c2text" presStyleLbl="node1" presStyleIdx="1" presStyleCnt="4">
        <dgm:presLayoutVars>
          <dgm:bulletEnabled val="1"/>
        </dgm:presLayoutVars>
      </dgm:prSet>
      <dgm:spPr/>
    </dgm:pt>
    <dgm:pt modelId="{7D2E3BD7-4F97-B441-A5A8-F34A7888389C}" type="pres">
      <dgm:prSet presAssocID="{6C0E1020-0FF9-A745-98C4-020F49BEC7A2}" presName="comp3" presStyleCnt="0"/>
      <dgm:spPr/>
    </dgm:pt>
    <dgm:pt modelId="{B2035014-C96D-8A4A-B62E-342FDB61AC9A}" type="pres">
      <dgm:prSet presAssocID="{6C0E1020-0FF9-A745-98C4-020F49BEC7A2}" presName="circle3" presStyleLbl="node1" presStyleIdx="2" presStyleCnt="4"/>
      <dgm:spPr/>
    </dgm:pt>
    <dgm:pt modelId="{A8A2CB8B-E888-864A-A02E-C61F4C7DD156}" type="pres">
      <dgm:prSet presAssocID="{6C0E1020-0FF9-A745-98C4-020F49BEC7A2}" presName="c3text" presStyleLbl="node1" presStyleIdx="2" presStyleCnt="4">
        <dgm:presLayoutVars>
          <dgm:bulletEnabled val="1"/>
        </dgm:presLayoutVars>
      </dgm:prSet>
      <dgm:spPr/>
    </dgm:pt>
    <dgm:pt modelId="{DE01F110-1100-914D-86C4-76688B91F160}" type="pres">
      <dgm:prSet presAssocID="{6C0E1020-0FF9-A745-98C4-020F49BEC7A2}" presName="comp4" presStyleCnt="0"/>
      <dgm:spPr/>
    </dgm:pt>
    <dgm:pt modelId="{13F4CE39-B96B-4340-AFFB-89F96BB18610}" type="pres">
      <dgm:prSet presAssocID="{6C0E1020-0FF9-A745-98C4-020F49BEC7A2}" presName="circle4" presStyleLbl="node1" presStyleIdx="3" presStyleCnt="4"/>
      <dgm:spPr/>
    </dgm:pt>
    <dgm:pt modelId="{DE6A7AAD-0F27-BE49-AEA6-1A031E13151A}" type="pres">
      <dgm:prSet presAssocID="{6C0E1020-0FF9-A745-98C4-020F49BEC7A2}" presName="c4text" presStyleLbl="node1" presStyleIdx="3" presStyleCnt="4">
        <dgm:presLayoutVars>
          <dgm:bulletEnabled val="1"/>
        </dgm:presLayoutVars>
      </dgm:prSet>
      <dgm:spPr/>
    </dgm:pt>
  </dgm:ptLst>
  <dgm:cxnLst>
    <dgm:cxn modelId="{68C0BF07-7C3B-FD4D-8B3F-7C99DCE0F0EB}" type="presOf" srcId="{4DF72F0C-E34E-9E41-8339-B03CC11D5439}" destId="{4E0CE203-1796-814A-91D9-6C39923394F2}" srcOrd="1" destOrd="0" presId="urn:microsoft.com/office/officeart/2005/8/layout/venn2"/>
    <dgm:cxn modelId="{FC7B2113-2155-7343-BD2E-8EF5E51BE325}" srcId="{6C0E1020-0FF9-A745-98C4-020F49BEC7A2}" destId="{12178750-E3AF-F24A-9FBD-9EA2EEB2E355}" srcOrd="3" destOrd="0" parTransId="{4ED14860-88EE-604D-B4BE-9D180F415829}" sibTransId="{39345E9A-2341-314E-A6F0-1EFAFD7F9B74}"/>
    <dgm:cxn modelId="{6D6AFB60-EC4E-8546-8F68-419807DE9FB6}" type="presOf" srcId="{4DF72F0C-E34E-9E41-8339-B03CC11D5439}" destId="{4B7E31E3-4C0B-3F4E-A7AF-D9E22A3FCE45}" srcOrd="0" destOrd="0" presId="urn:microsoft.com/office/officeart/2005/8/layout/venn2"/>
    <dgm:cxn modelId="{3A960B62-65DB-4A46-ADD3-78D79829A8D6}" srcId="{6C0E1020-0FF9-A745-98C4-020F49BEC7A2}" destId="{FB3653F7-26BC-0A43-8B37-C7A7F9AF4982}" srcOrd="2" destOrd="0" parTransId="{36D9B0C7-D8C4-EC4A-9C40-876DE9564963}" sibTransId="{6D9E9719-D931-B34E-8704-DCA4D0AE988E}"/>
    <dgm:cxn modelId="{8263B178-C817-F148-928C-33A09D9A6777}" srcId="{6C0E1020-0FF9-A745-98C4-020F49BEC7A2}" destId="{4DF72F0C-E34E-9E41-8339-B03CC11D5439}" srcOrd="0" destOrd="0" parTransId="{806D5433-2545-7943-90C2-8F7037E1F2BC}" sibTransId="{52CA0561-C4FB-A342-9CE3-7D58B139ACCF}"/>
    <dgm:cxn modelId="{FAD8C784-7386-E044-81CC-F23A4C74E8E8}" type="presOf" srcId="{FB3653F7-26BC-0A43-8B37-C7A7F9AF4982}" destId="{A8A2CB8B-E888-864A-A02E-C61F4C7DD156}" srcOrd="1" destOrd="0" presId="urn:microsoft.com/office/officeart/2005/8/layout/venn2"/>
    <dgm:cxn modelId="{4318588E-F233-4C40-B2D1-2D0691222479}" type="presOf" srcId="{A63B55F5-6094-2F41-A793-6D49A828FB6E}" destId="{E6734553-928D-8044-B580-845A1A10F03D}" srcOrd="1" destOrd="0" presId="urn:microsoft.com/office/officeart/2005/8/layout/venn2"/>
    <dgm:cxn modelId="{BBB8349C-83C9-BA45-9B9A-A68006631BD3}" type="presOf" srcId="{FB3653F7-26BC-0A43-8B37-C7A7F9AF4982}" destId="{B2035014-C96D-8A4A-B62E-342FDB61AC9A}" srcOrd="0" destOrd="0" presId="urn:microsoft.com/office/officeart/2005/8/layout/venn2"/>
    <dgm:cxn modelId="{25A6B4A5-3290-314B-82CB-15D15127B2C6}" type="presOf" srcId="{A63B55F5-6094-2F41-A793-6D49A828FB6E}" destId="{EDE1F8C9-43C3-CE44-9E49-8BCFF9C099F8}" srcOrd="0" destOrd="0" presId="urn:microsoft.com/office/officeart/2005/8/layout/venn2"/>
    <dgm:cxn modelId="{194E8CCA-7C6B-874B-B648-ABF7729072D5}" type="presOf" srcId="{12178750-E3AF-F24A-9FBD-9EA2EEB2E355}" destId="{13F4CE39-B96B-4340-AFFB-89F96BB18610}" srcOrd="0" destOrd="0" presId="urn:microsoft.com/office/officeart/2005/8/layout/venn2"/>
    <dgm:cxn modelId="{95163ACC-9365-4E46-B23E-14AB7F117E33}" type="presOf" srcId="{6C0E1020-0FF9-A745-98C4-020F49BEC7A2}" destId="{0ED8CBFA-626C-B940-9BC7-88E6E850676C}" srcOrd="0" destOrd="0" presId="urn:microsoft.com/office/officeart/2005/8/layout/venn2"/>
    <dgm:cxn modelId="{FB71B7EE-6FFE-984D-ABD4-DEB3AC7679F5}" type="presOf" srcId="{12178750-E3AF-F24A-9FBD-9EA2EEB2E355}" destId="{DE6A7AAD-0F27-BE49-AEA6-1A031E13151A}" srcOrd="1" destOrd="0" presId="urn:microsoft.com/office/officeart/2005/8/layout/venn2"/>
    <dgm:cxn modelId="{4F4A8DF9-5AD4-E94E-98B4-A51A0892ED4F}" srcId="{6C0E1020-0FF9-A745-98C4-020F49BEC7A2}" destId="{A63B55F5-6094-2F41-A793-6D49A828FB6E}" srcOrd="1" destOrd="0" parTransId="{16C9522D-C2D1-CA45-B75B-8B0A1815E185}" sibTransId="{9F2DE886-C506-1340-B1E4-B065687FA3D3}"/>
    <dgm:cxn modelId="{64065E73-C008-E94B-8FA0-5D4E849AA860}" type="presParOf" srcId="{0ED8CBFA-626C-B940-9BC7-88E6E850676C}" destId="{D8B7388A-6BE6-ED41-80CE-3C8784E68640}" srcOrd="0" destOrd="0" presId="urn:microsoft.com/office/officeart/2005/8/layout/venn2"/>
    <dgm:cxn modelId="{C9C36BDB-6073-1644-AB4D-332A237BF6BD}" type="presParOf" srcId="{D8B7388A-6BE6-ED41-80CE-3C8784E68640}" destId="{4B7E31E3-4C0B-3F4E-A7AF-D9E22A3FCE45}" srcOrd="0" destOrd="0" presId="urn:microsoft.com/office/officeart/2005/8/layout/venn2"/>
    <dgm:cxn modelId="{B74E5DD1-EF0A-8247-A890-56085B109695}" type="presParOf" srcId="{D8B7388A-6BE6-ED41-80CE-3C8784E68640}" destId="{4E0CE203-1796-814A-91D9-6C39923394F2}" srcOrd="1" destOrd="0" presId="urn:microsoft.com/office/officeart/2005/8/layout/venn2"/>
    <dgm:cxn modelId="{7FCAD71E-ECB3-F44E-842B-DD4E777115C7}" type="presParOf" srcId="{0ED8CBFA-626C-B940-9BC7-88E6E850676C}" destId="{1E636BF8-AA9B-0C49-9448-1EDAFF75E999}" srcOrd="1" destOrd="0" presId="urn:microsoft.com/office/officeart/2005/8/layout/venn2"/>
    <dgm:cxn modelId="{4ECF76F0-FF36-6A41-8568-3781A3D7A5BD}" type="presParOf" srcId="{1E636BF8-AA9B-0C49-9448-1EDAFF75E999}" destId="{EDE1F8C9-43C3-CE44-9E49-8BCFF9C099F8}" srcOrd="0" destOrd="0" presId="urn:microsoft.com/office/officeart/2005/8/layout/venn2"/>
    <dgm:cxn modelId="{2F397433-7531-8547-B347-F982481F05F1}" type="presParOf" srcId="{1E636BF8-AA9B-0C49-9448-1EDAFF75E999}" destId="{E6734553-928D-8044-B580-845A1A10F03D}" srcOrd="1" destOrd="0" presId="urn:microsoft.com/office/officeart/2005/8/layout/venn2"/>
    <dgm:cxn modelId="{C97B07DA-5070-6F45-8D17-E1EA443FF8F8}" type="presParOf" srcId="{0ED8CBFA-626C-B940-9BC7-88E6E850676C}" destId="{7D2E3BD7-4F97-B441-A5A8-F34A7888389C}" srcOrd="2" destOrd="0" presId="urn:microsoft.com/office/officeart/2005/8/layout/venn2"/>
    <dgm:cxn modelId="{C1409EBE-812A-1B44-988D-2C23DE06A95C}" type="presParOf" srcId="{7D2E3BD7-4F97-B441-A5A8-F34A7888389C}" destId="{B2035014-C96D-8A4A-B62E-342FDB61AC9A}" srcOrd="0" destOrd="0" presId="urn:microsoft.com/office/officeart/2005/8/layout/venn2"/>
    <dgm:cxn modelId="{12C6C477-3FAC-2C40-8DB0-2FEC8D892A2F}" type="presParOf" srcId="{7D2E3BD7-4F97-B441-A5A8-F34A7888389C}" destId="{A8A2CB8B-E888-864A-A02E-C61F4C7DD156}" srcOrd="1" destOrd="0" presId="urn:microsoft.com/office/officeart/2005/8/layout/venn2"/>
    <dgm:cxn modelId="{F67C2366-AE90-1645-893F-E0E56D2A1D62}" type="presParOf" srcId="{0ED8CBFA-626C-B940-9BC7-88E6E850676C}" destId="{DE01F110-1100-914D-86C4-76688B91F160}" srcOrd="3" destOrd="0" presId="urn:microsoft.com/office/officeart/2005/8/layout/venn2"/>
    <dgm:cxn modelId="{400A9227-9EB1-5145-800C-4AEB4E044C42}" type="presParOf" srcId="{DE01F110-1100-914D-86C4-76688B91F160}" destId="{13F4CE39-B96B-4340-AFFB-89F96BB18610}" srcOrd="0" destOrd="0" presId="urn:microsoft.com/office/officeart/2005/8/layout/venn2"/>
    <dgm:cxn modelId="{7104CA60-C32D-344F-B2C9-FC020F6016FF}" type="presParOf" srcId="{DE01F110-1100-914D-86C4-76688B91F160}" destId="{DE6A7AAD-0F27-BE49-AEA6-1A031E13151A}"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0E1020-0FF9-A745-98C4-020F49BEC7A2}" type="doc">
      <dgm:prSet loTypeId="urn:microsoft.com/office/officeart/2005/8/layout/venn2" loCatId="" qsTypeId="urn:microsoft.com/office/officeart/2005/8/quickstyle/simple1" qsCatId="simple" csTypeId="urn:microsoft.com/office/officeart/2005/8/colors/accent1_3" csCatId="accent1" phldr="1"/>
      <dgm:spPr/>
      <dgm:t>
        <a:bodyPr/>
        <a:lstStyle/>
        <a:p>
          <a:endParaRPr lang="fr-CA"/>
        </a:p>
      </dgm:t>
    </dgm:pt>
    <dgm:pt modelId="{4DF72F0C-E34E-9E41-8339-B03CC11D5439}">
      <dgm:prSet phldrT="[Texte]"/>
      <dgm:spPr>
        <a:solidFill>
          <a:srgbClr val="263440"/>
        </a:solidFill>
      </dgm:spPr>
      <dgm:t>
        <a:bodyPr/>
        <a:lstStyle/>
        <a:p>
          <a:r>
            <a:rPr lang="fr-CA"/>
            <a:t>Orientation du texte / objectif de communication</a:t>
          </a:r>
        </a:p>
      </dgm:t>
    </dgm:pt>
    <dgm:pt modelId="{806D5433-2545-7943-90C2-8F7037E1F2BC}" type="parTrans" cxnId="{8263B178-C817-F148-928C-33A09D9A6777}">
      <dgm:prSet/>
      <dgm:spPr/>
      <dgm:t>
        <a:bodyPr/>
        <a:lstStyle/>
        <a:p>
          <a:endParaRPr lang="fr-CA"/>
        </a:p>
      </dgm:t>
    </dgm:pt>
    <dgm:pt modelId="{52CA0561-C4FB-A342-9CE3-7D58B139ACCF}" type="sibTrans" cxnId="{8263B178-C817-F148-928C-33A09D9A6777}">
      <dgm:prSet/>
      <dgm:spPr/>
      <dgm:t>
        <a:bodyPr/>
        <a:lstStyle/>
        <a:p>
          <a:endParaRPr lang="fr-CA"/>
        </a:p>
      </dgm:t>
    </dgm:pt>
    <dgm:pt modelId="{A63B55F5-6094-2F41-A793-6D49A828FB6E}">
      <dgm:prSet phldrT="[Texte]" custT="1"/>
      <dgm:spPr>
        <a:solidFill>
          <a:srgbClr val="1FA699"/>
        </a:solidFill>
      </dgm:spPr>
      <dgm:t>
        <a:bodyPr/>
        <a:lstStyle/>
        <a:p>
          <a:r>
            <a:rPr lang="fr-CA" sz="1800"/>
            <a:t>Mécanismes</a:t>
          </a:r>
          <a:br>
            <a:rPr lang="fr-CA" sz="1800"/>
          </a:br>
          <a:r>
            <a:rPr lang="fr-CA" sz="1800"/>
            <a:t>stratégies</a:t>
          </a:r>
          <a:endParaRPr lang="fr-CA" sz="1400"/>
        </a:p>
      </dgm:t>
    </dgm:pt>
    <dgm:pt modelId="{16C9522D-C2D1-CA45-B75B-8B0A1815E185}" type="parTrans" cxnId="{4F4A8DF9-5AD4-E94E-98B4-A51A0892ED4F}">
      <dgm:prSet/>
      <dgm:spPr/>
      <dgm:t>
        <a:bodyPr/>
        <a:lstStyle/>
        <a:p>
          <a:endParaRPr lang="fr-CA"/>
        </a:p>
      </dgm:t>
    </dgm:pt>
    <dgm:pt modelId="{9F2DE886-C506-1340-B1E4-B065687FA3D3}" type="sibTrans" cxnId="{4F4A8DF9-5AD4-E94E-98B4-A51A0892ED4F}">
      <dgm:prSet/>
      <dgm:spPr/>
      <dgm:t>
        <a:bodyPr/>
        <a:lstStyle/>
        <a:p>
          <a:endParaRPr lang="fr-CA"/>
        </a:p>
      </dgm:t>
    </dgm:pt>
    <dgm:pt modelId="{FB3653F7-26BC-0A43-8B37-C7A7F9AF4982}">
      <dgm:prSet phldrT="[Texte]" custT="1"/>
      <dgm:spPr>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dgm:spPr>
      <dgm:t>
        <a:bodyPr/>
        <a:lstStyle/>
        <a:p>
          <a:r>
            <a:rPr lang="fr-CA" sz="1800"/>
            <a:t>Procédés</a:t>
          </a:r>
          <a:br>
            <a:rPr lang="fr-CA" sz="1800"/>
          </a:br>
          <a:r>
            <a:rPr lang="fr-CA" sz="1800"/>
            <a:t>moyens</a:t>
          </a:r>
        </a:p>
      </dgm:t>
    </dgm:pt>
    <dgm:pt modelId="{36D9B0C7-D8C4-EC4A-9C40-876DE9564963}" type="parTrans" cxnId="{3A960B62-65DB-4A46-ADD3-78D79829A8D6}">
      <dgm:prSet/>
      <dgm:spPr/>
      <dgm:t>
        <a:bodyPr/>
        <a:lstStyle/>
        <a:p>
          <a:endParaRPr lang="fr-CA"/>
        </a:p>
      </dgm:t>
    </dgm:pt>
    <dgm:pt modelId="{6D9E9719-D931-B34E-8704-DCA4D0AE988E}" type="sibTrans" cxnId="{3A960B62-65DB-4A46-ADD3-78D79829A8D6}">
      <dgm:prSet/>
      <dgm:spPr/>
      <dgm:t>
        <a:bodyPr/>
        <a:lstStyle/>
        <a:p>
          <a:endParaRPr lang="fr-CA"/>
        </a:p>
      </dgm:t>
    </dgm:pt>
    <dgm:pt modelId="{12178750-E3AF-F24A-9FBD-9EA2EEB2E355}">
      <dgm:prSet phldrT="[Texte]" custT="1"/>
      <dgm:spPr>
        <a:solidFill>
          <a:schemeClr val="bg1">
            <a:lumMod val="95000"/>
          </a:schemeClr>
        </a:solidFill>
      </dgm:spPr>
      <dgm:t>
        <a:bodyPr/>
        <a:lstStyle/>
        <a:p>
          <a:r>
            <a:rPr lang="fr-CA" sz="1800">
              <a:solidFill>
                <a:srgbClr val="263440"/>
              </a:solidFill>
            </a:rPr>
            <a:t>Contenu</a:t>
          </a:r>
        </a:p>
      </dgm:t>
    </dgm:pt>
    <dgm:pt modelId="{4ED14860-88EE-604D-B4BE-9D180F415829}" type="parTrans" cxnId="{FC7B2113-2155-7343-BD2E-8EF5E51BE325}">
      <dgm:prSet/>
      <dgm:spPr/>
      <dgm:t>
        <a:bodyPr/>
        <a:lstStyle/>
        <a:p>
          <a:endParaRPr lang="fr-CA"/>
        </a:p>
      </dgm:t>
    </dgm:pt>
    <dgm:pt modelId="{39345E9A-2341-314E-A6F0-1EFAFD7F9B74}" type="sibTrans" cxnId="{FC7B2113-2155-7343-BD2E-8EF5E51BE325}">
      <dgm:prSet/>
      <dgm:spPr/>
      <dgm:t>
        <a:bodyPr/>
        <a:lstStyle/>
        <a:p>
          <a:endParaRPr lang="fr-CA"/>
        </a:p>
      </dgm:t>
    </dgm:pt>
    <dgm:pt modelId="{0ED8CBFA-626C-B940-9BC7-88E6E850676C}" type="pres">
      <dgm:prSet presAssocID="{6C0E1020-0FF9-A745-98C4-020F49BEC7A2}" presName="Name0" presStyleCnt="0">
        <dgm:presLayoutVars>
          <dgm:chMax val="7"/>
          <dgm:resizeHandles val="exact"/>
        </dgm:presLayoutVars>
      </dgm:prSet>
      <dgm:spPr/>
    </dgm:pt>
    <dgm:pt modelId="{D8B7388A-6BE6-ED41-80CE-3C8784E68640}" type="pres">
      <dgm:prSet presAssocID="{6C0E1020-0FF9-A745-98C4-020F49BEC7A2}" presName="comp1" presStyleCnt="0"/>
      <dgm:spPr/>
    </dgm:pt>
    <dgm:pt modelId="{4B7E31E3-4C0B-3F4E-A7AF-D9E22A3FCE45}" type="pres">
      <dgm:prSet presAssocID="{6C0E1020-0FF9-A745-98C4-020F49BEC7A2}" presName="circle1" presStyleLbl="node1" presStyleIdx="0" presStyleCnt="4"/>
      <dgm:spPr/>
    </dgm:pt>
    <dgm:pt modelId="{4E0CE203-1796-814A-91D9-6C39923394F2}" type="pres">
      <dgm:prSet presAssocID="{6C0E1020-0FF9-A745-98C4-020F49BEC7A2}" presName="c1text" presStyleLbl="node1" presStyleIdx="0" presStyleCnt="4">
        <dgm:presLayoutVars>
          <dgm:bulletEnabled val="1"/>
        </dgm:presLayoutVars>
      </dgm:prSet>
      <dgm:spPr/>
    </dgm:pt>
    <dgm:pt modelId="{1E636BF8-AA9B-0C49-9448-1EDAFF75E999}" type="pres">
      <dgm:prSet presAssocID="{6C0E1020-0FF9-A745-98C4-020F49BEC7A2}" presName="comp2" presStyleCnt="0"/>
      <dgm:spPr/>
    </dgm:pt>
    <dgm:pt modelId="{EDE1F8C9-43C3-CE44-9E49-8BCFF9C099F8}" type="pres">
      <dgm:prSet presAssocID="{6C0E1020-0FF9-A745-98C4-020F49BEC7A2}" presName="circle2" presStyleLbl="node1" presStyleIdx="1" presStyleCnt="4"/>
      <dgm:spPr/>
    </dgm:pt>
    <dgm:pt modelId="{E6734553-928D-8044-B580-845A1A10F03D}" type="pres">
      <dgm:prSet presAssocID="{6C0E1020-0FF9-A745-98C4-020F49BEC7A2}" presName="c2text" presStyleLbl="node1" presStyleIdx="1" presStyleCnt="4">
        <dgm:presLayoutVars>
          <dgm:bulletEnabled val="1"/>
        </dgm:presLayoutVars>
      </dgm:prSet>
      <dgm:spPr/>
    </dgm:pt>
    <dgm:pt modelId="{7D2E3BD7-4F97-B441-A5A8-F34A7888389C}" type="pres">
      <dgm:prSet presAssocID="{6C0E1020-0FF9-A745-98C4-020F49BEC7A2}" presName="comp3" presStyleCnt="0"/>
      <dgm:spPr/>
    </dgm:pt>
    <dgm:pt modelId="{B2035014-C96D-8A4A-B62E-342FDB61AC9A}" type="pres">
      <dgm:prSet presAssocID="{6C0E1020-0FF9-A745-98C4-020F49BEC7A2}" presName="circle3" presStyleLbl="node1" presStyleIdx="2" presStyleCnt="4"/>
      <dgm:spPr/>
    </dgm:pt>
    <dgm:pt modelId="{A8A2CB8B-E888-864A-A02E-C61F4C7DD156}" type="pres">
      <dgm:prSet presAssocID="{6C0E1020-0FF9-A745-98C4-020F49BEC7A2}" presName="c3text" presStyleLbl="node1" presStyleIdx="2" presStyleCnt="4">
        <dgm:presLayoutVars>
          <dgm:bulletEnabled val="1"/>
        </dgm:presLayoutVars>
      </dgm:prSet>
      <dgm:spPr/>
    </dgm:pt>
    <dgm:pt modelId="{DE01F110-1100-914D-86C4-76688B91F160}" type="pres">
      <dgm:prSet presAssocID="{6C0E1020-0FF9-A745-98C4-020F49BEC7A2}" presName="comp4" presStyleCnt="0"/>
      <dgm:spPr/>
    </dgm:pt>
    <dgm:pt modelId="{13F4CE39-B96B-4340-AFFB-89F96BB18610}" type="pres">
      <dgm:prSet presAssocID="{6C0E1020-0FF9-A745-98C4-020F49BEC7A2}" presName="circle4" presStyleLbl="node1" presStyleIdx="3" presStyleCnt="4"/>
      <dgm:spPr/>
    </dgm:pt>
    <dgm:pt modelId="{DE6A7AAD-0F27-BE49-AEA6-1A031E13151A}" type="pres">
      <dgm:prSet presAssocID="{6C0E1020-0FF9-A745-98C4-020F49BEC7A2}" presName="c4text" presStyleLbl="node1" presStyleIdx="3" presStyleCnt="4">
        <dgm:presLayoutVars>
          <dgm:bulletEnabled val="1"/>
        </dgm:presLayoutVars>
      </dgm:prSet>
      <dgm:spPr/>
    </dgm:pt>
  </dgm:ptLst>
  <dgm:cxnLst>
    <dgm:cxn modelId="{68C0BF07-7C3B-FD4D-8B3F-7C99DCE0F0EB}" type="presOf" srcId="{4DF72F0C-E34E-9E41-8339-B03CC11D5439}" destId="{4E0CE203-1796-814A-91D9-6C39923394F2}" srcOrd="1" destOrd="0" presId="urn:microsoft.com/office/officeart/2005/8/layout/venn2"/>
    <dgm:cxn modelId="{FC7B2113-2155-7343-BD2E-8EF5E51BE325}" srcId="{6C0E1020-0FF9-A745-98C4-020F49BEC7A2}" destId="{12178750-E3AF-F24A-9FBD-9EA2EEB2E355}" srcOrd="3" destOrd="0" parTransId="{4ED14860-88EE-604D-B4BE-9D180F415829}" sibTransId="{39345E9A-2341-314E-A6F0-1EFAFD7F9B74}"/>
    <dgm:cxn modelId="{6D6AFB60-EC4E-8546-8F68-419807DE9FB6}" type="presOf" srcId="{4DF72F0C-E34E-9E41-8339-B03CC11D5439}" destId="{4B7E31E3-4C0B-3F4E-A7AF-D9E22A3FCE45}" srcOrd="0" destOrd="0" presId="urn:microsoft.com/office/officeart/2005/8/layout/venn2"/>
    <dgm:cxn modelId="{3A960B62-65DB-4A46-ADD3-78D79829A8D6}" srcId="{6C0E1020-0FF9-A745-98C4-020F49BEC7A2}" destId="{FB3653F7-26BC-0A43-8B37-C7A7F9AF4982}" srcOrd="2" destOrd="0" parTransId="{36D9B0C7-D8C4-EC4A-9C40-876DE9564963}" sibTransId="{6D9E9719-D931-B34E-8704-DCA4D0AE988E}"/>
    <dgm:cxn modelId="{8263B178-C817-F148-928C-33A09D9A6777}" srcId="{6C0E1020-0FF9-A745-98C4-020F49BEC7A2}" destId="{4DF72F0C-E34E-9E41-8339-B03CC11D5439}" srcOrd="0" destOrd="0" parTransId="{806D5433-2545-7943-90C2-8F7037E1F2BC}" sibTransId="{52CA0561-C4FB-A342-9CE3-7D58B139ACCF}"/>
    <dgm:cxn modelId="{FAD8C784-7386-E044-81CC-F23A4C74E8E8}" type="presOf" srcId="{FB3653F7-26BC-0A43-8B37-C7A7F9AF4982}" destId="{A8A2CB8B-E888-864A-A02E-C61F4C7DD156}" srcOrd="1" destOrd="0" presId="urn:microsoft.com/office/officeart/2005/8/layout/venn2"/>
    <dgm:cxn modelId="{4318588E-F233-4C40-B2D1-2D0691222479}" type="presOf" srcId="{A63B55F5-6094-2F41-A793-6D49A828FB6E}" destId="{E6734553-928D-8044-B580-845A1A10F03D}" srcOrd="1" destOrd="0" presId="urn:microsoft.com/office/officeart/2005/8/layout/venn2"/>
    <dgm:cxn modelId="{BBB8349C-83C9-BA45-9B9A-A68006631BD3}" type="presOf" srcId="{FB3653F7-26BC-0A43-8B37-C7A7F9AF4982}" destId="{B2035014-C96D-8A4A-B62E-342FDB61AC9A}" srcOrd="0" destOrd="0" presId="urn:microsoft.com/office/officeart/2005/8/layout/venn2"/>
    <dgm:cxn modelId="{25A6B4A5-3290-314B-82CB-15D15127B2C6}" type="presOf" srcId="{A63B55F5-6094-2F41-A793-6D49A828FB6E}" destId="{EDE1F8C9-43C3-CE44-9E49-8BCFF9C099F8}" srcOrd="0" destOrd="0" presId="urn:microsoft.com/office/officeart/2005/8/layout/venn2"/>
    <dgm:cxn modelId="{194E8CCA-7C6B-874B-B648-ABF7729072D5}" type="presOf" srcId="{12178750-E3AF-F24A-9FBD-9EA2EEB2E355}" destId="{13F4CE39-B96B-4340-AFFB-89F96BB18610}" srcOrd="0" destOrd="0" presId="urn:microsoft.com/office/officeart/2005/8/layout/venn2"/>
    <dgm:cxn modelId="{95163ACC-9365-4E46-B23E-14AB7F117E33}" type="presOf" srcId="{6C0E1020-0FF9-A745-98C4-020F49BEC7A2}" destId="{0ED8CBFA-626C-B940-9BC7-88E6E850676C}" srcOrd="0" destOrd="0" presId="urn:microsoft.com/office/officeart/2005/8/layout/venn2"/>
    <dgm:cxn modelId="{FB71B7EE-6FFE-984D-ABD4-DEB3AC7679F5}" type="presOf" srcId="{12178750-E3AF-F24A-9FBD-9EA2EEB2E355}" destId="{DE6A7AAD-0F27-BE49-AEA6-1A031E13151A}" srcOrd="1" destOrd="0" presId="urn:microsoft.com/office/officeart/2005/8/layout/venn2"/>
    <dgm:cxn modelId="{4F4A8DF9-5AD4-E94E-98B4-A51A0892ED4F}" srcId="{6C0E1020-0FF9-A745-98C4-020F49BEC7A2}" destId="{A63B55F5-6094-2F41-A793-6D49A828FB6E}" srcOrd="1" destOrd="0" parTransId="{16C9522D-C2D1-CA45-B75B-8B0A1815E185}" sibTransId="{9F2DE886-C506-1340-B1E4-B065687FA3D3}"/>
    <dgm:cxn modelId="{64065E73-C008-E94B-8FA0-5D4E849AA860}" type="presParOf" srcId="{0ED8CBFA-626C-B940-9BC7-88E6E850676C}" destId="{D8B7388A-6BE6-ED41-80CE-3C8784E68640}" srcOrd="0" destOrd="0" presId="urn:microsoft.com/office/officeart/2005/8/layout/venn2"/>
    <dgm:cxn modelId="{C9C36BDB-6073-1644-AB4D-332A237BF6BD}" type="presParOf" srcId="{D8B7388A-6BE6-ED41-80CE-3C8784E68640}" destId="{4B7E31E3-4C0B-3F4E-A7AF-D9E22A3FCE45}" srcOrd="0" destOrd="0" presId="urn:microsoft.com/office/officeart/2005/8/layout/venn2"/>
    <dgm:cxn modelId="{B74E5DD1-EF0A-8247-A890-56085B109695}" type="presParOf" srcId="{D8B7388A-6BE6-ED41-80CE-3C8784E68640}" destId="{4E0CE203-1796-814A-91D9-6C39923394F2}" srcOrd="1" destOrd="0" presId="urn:microsoft.com/office/officeart/2005/8/layout/venn2"/>
    <dgm:cxn modelId="{7FCAD71E-ECB3-F44E-842B-DD4E777115C7}" type="presParOf" srcId="{0ED8CBFA-626C-B940-9BC7-88E6E850676C}" destId="{1E636BF8-AA9B-0C49-9448-1EDAFF75E999}" srcOrd="1" destOrd="0" presId="urn:microsoft.com/office/officeart/2005/8/layout/venn2"/>
    <dgm:cxn modelId="{4ECF76F0-FF36-6A41-8568-3781A3D7A5BD}" type="presParOf" srcId="{1E636BF8-AA9B-0C49-9448-1EDAFF75E999}" destId="{EDE1F8C9-43C3-CE44-9E49-8BCFF9C099F8}" srcOrd="0" destOrd="0" presId="urn:microsoft.com/office/officeart/2005/8/layout/venn2"/>
    <dgm:cxn modelId="{2F397433-7531-8547-B347-F982481F05F1}" type="presParOf" srcId="{1E636BF8-AA9B-0C49-9448-1EDAFF75E999}" destId="{E6734553-928D-8044-B580-845A1A10F03D}" srcOrd="1" destOrd="0" presId="urn:microsoft.com/office/officeart/2005/8/layout/venn2"/>
    <dgm:cxn modelId="{C97B07DA-5070-6F45-8D17-E1EA443FF8F8}" type="presParOf" srcId="{0ED8CBFA-626C-B940-9BC7-88E6E850676C}" destId="{7D2E3BD7-4F97-B441-A5A8-F34A7888389C}" srcOrd="2" destOrd="0" presId="urn:microsoft.com/office/officeart/2005/8/layout/venn2"/>
    <dgm:cxn modelId="{C1409EBE-812A-1B44-988D-2C23DE06A95C}" type="presParOf" srcId="{7D2E3BD7-4F97-B441-A5A8-F34A7888389C}" destId="{B2035014-C96D-8A4A-B62E-342FDB61AC9A}" srcOrd="0" destOrd="0" presId="urn:microsoft.com/office/officeart/2005/8/layout/venn2"/>
    <dgm:cxn modelId="{12C6C477-3FAC-2C40-8DB0-2FEC8D892A2F}" type="presParOf" srcId="{7D2E3BD7-4F97-B441-A5A8-F34A7888389C}" destId="{A8A2CB8B-E888-864A-A02E-C61F4C7DD156}" srcOrd="1" destOrd="0" presId="urn:microsoft.com/office/officeart/2005/8/layout/venn2"/>
    <dgm:cxn modelId="{F67C2366-AE90-1645-893F-E0E56D2A1D62}" type="presParOf" srcId="{0ED8CBFA-626C-B940-9BC7-88E6E850676C}" destId="{DE01F110-1100-914D-86C4-76688B91F160}" srcOrd="3" destOrd="0" presId="urn:microsoft.com/office/officeart/2005/8/layout/venn2"/>
    <dgm:cxn modelId="{400A9227-9EB1-5145-800C-4AEB4E044C42}" type="presParOf" srcId="{DE01F110-1100-914D-86C4-76688B91F160}" destId="{13F4CE39-B96B-4340-AFFB-89F96BB18610}" srcOrd="0" destOrd="0" presId="urn:microsoft.com/office/officeart/2005/8/layout/venn2"/>
    <dgm:cxn modelId="{7104CA60-C32D-344F-B2C9-FC020F6016FF}" type="presParOf" srcId="{DE01F110-1100-914D-86C4-76688B91F160}" destId="{DE6A7AAD-0F27-BE49-AEA6-1A031E13151A}"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0E1020-0FF9-A745-98C4-020F49BEC7A2}" type="doc">
      <dgm:prSet loTypeId="urn:microsoft.com/office/officeart/2005/8/layout/venn2" loCatId="" qsTypeId="urn:microsoft.com/office/officeart/2005/8/quickstyle/simple1" qsCatId="simple" csTypeId="urn:microsoft.com/office/officeart/2005/8/colors/accent1_3" csCatId="accent1" phldr="1"/>
      <dgm:spPr/>
      <dgm:t>
        <a:bodyPr/>
        <a:lstStyle/>
        <a:p>
          <a:endParaRPr lang="fr-CA"/>
        </a:p>
      </dgm:t>
    </dgm:pt>
    <dgm:pt modelId="{4DF72F0C-E34E-9E41-8339-B03CC11D5439}">
      <dgm:prSet phldrT="[Texte]"/>
      <dgm:spPr>
        <a:solidFill>
          <a:srgbClr val="263440"/>
        </a:solidFill>
        <a:ln>
          <a:solidFill>
            <a:schemeClr val="bg1"/>
          </a:solidFill>
        </a:ln>
      </dgm:spPr>
      <dgm:t>
        <a:bodyPr/>
        <a:lstStyle/>
        <a:p>
          <a:r>
            <a:rPr lang="fr-CA"/>
            <a:t>Orientation du texte / objectif de communication</a:t>
          </a:r>
        </a:p>
      </dgm:t>
    </dgm:pt>
    <dgm:pt modelId="{806D5433-2545-7943-90C2-8F7037E1F2BC}" type="parTrans" cxnId="{8263B178-C817-F148-928C-33A09D9A6777}">
      <dgm:prSet/>
      <dgm:spPr/>
      <dgm:t>
        <a:bodyPr/>
        <a:lstStyle/>
        <a:p>
          <a:endParaRPr lang="fr-CA"/>
        </a:p>
      </dgm:t>
    </dgm:pt>
    <dgm:pt modelId="{52CA0561-C4FB-A342-9CE3-7D58B139ACCF}" type="sibTrans" cxnId="{8263B178-C817-F148-928C-33A09D9A6777}">
      <dgm:prSet/>
      <dgm:spPr/>
      <dgm:t>
        <a:bodyPr/>
        <a:lstStyle/>
        <a:p>
          <a:endParaRPr lang="fr-CA"/>
        </a:p>
      </dgm:t>
    </dgm:pt>
    <dgm:pt modelId="{A63B55F5-6094-2F41-A793-6D49A828FB6E}">
      <dgm:prSet phldrT="[Texte]" custT="1"/>
      <dgm:spPr>
        <a:solidFill>
          <a:srgbClr val="1FA699"/>
        </a:solidFill>
        <a:ln>
          <a:solidFill>
            <a:schemeClr val="bg1"/>
          </a:solidFill>
        </a:ln>
      </dgm:spPr>
      <dgm:t>
        <a:bodyPr/>
        <a:lstStyle/>
        <a:p>
          <a:r>
            <a:rPr lang="fr-CA" sz="1800"/>
            <a:t>Mécanismes</a:t>
          </a:r>
          <a:br>
            <a:rPr lang="fr-CA" sz="1800"/>
          </a:br>
          <a:r>
            <a:rPr lang="fr-CA" sz="1800"/>
            <a:t>stratégies</a:t>
          </a:r>
          <a:endParaRPr lang="fr-CA" sz="1400"/>
        </a:p>
      </dgm:t>
    </dgm:pt>
    <dgm:pt modelId="{16C9522D-C2D1-CA45-B75B-8B0A1815E185}" type="parTrans" cxnId="{4F4A8DF9-5AD4-E94E-98B4-A51A0892ED4F}">
      <dgm:prSet/>
      <dgm:spPr/>
      <dgm:t>
        <a:bodyPr/>
        <a:lstStyle/>
        <a:p>
          <a:endParaRPr lang="fr-CA"/>
        </a:p>
      </dgm:t>
    </dgm:pt>
    <dgm:pt modelId="{9F2DE886-C506-1340-B1E4-B065687FA3D3}" type="sibTrans" cxnId="{4F4A8DF9-5AD4-E94E-98B4-A51A0892ED4F}">
      <dgm:prSet/>
      <dgm:spPr/>
      <dgm:t>
        <a:bodyPr/>
        <a:lstStyle/>
        <a:p>
          <a:endParaRPr lang="fr-CA"/>
        </a:p>
      </dgm:t>
    </dgm:pt>
    <dgm:pt modelId="{FB3653F7-26BC-0A43-8B37-C7A7F9AF4982}">
      <dgm:prSet phldrT="[Texte]" custT="1"/>
      <dgm:spPr>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a:ln>
          <a:solidFill>
            <a:schemeClr val="bg1"/>
          </a:solidFill>
        </a:ln>
      </dgm:spPr>
      <dgm:t>
        <a:bodyPr/>
        <a:lstStyle/>
        <a:p>
          <a:r>
            <a:rPr lang="fr-CA" sz="1800"/>
            <a:t>Procédés</a:t>
          </a:r>
          <a:br>
            <a:rPr lang="fr-CA" sz="1800"/>
          </a:br>
          <a:r>
            <a:rPr lang="fr-CA" sz="1800"/>
            <a:t>moyens</a:t>
          </a:r>
        </a:p>
      </dgm:t>
    </dgm:pt>
    <dgm:pt modelId="{36D9B0C7-D8C4-EC4A-9C40-876DE9564963}" type="parTrans" cxnId="{3A960B62-65DB-4A46-ADD3-78D79829A8D6}">
      <dgm:prSet/>
      <dgm:spPr/>
      <dgm:t>
        <a:bodyPr/>
        <a:lstStyle/>
        <a:p>
          <a:endParaRPr lang="fr-CA"/>
        </a:p>
      </dgm:t>
    </dgm:pt>
    <dgm:pt modelId="{6D9E9719-D931-B34E-8704-DCA4D0AE988E}" type="sibTrans" cxnId="{3A960B62-65DB-4A46-ADD3-78D79829A8D6}">
      <dgm:prSet/>
      <dgm:spPr/>
      <dgm:t>
        <a:bodyPr/>
        <a:lstStyle/>
        <a:p>
          <a:endParaRPr lang="fr-CA"/>
        </a:p>
      </dgm:t>
    </dgm:pt>
    <dgm:pt modelId="{12178750-E3AF-F24A-9FBD-9EA2EEB2E355}">
      <dgm:prSet phldrT="[Texte]" custT="1"/>
      <dgm:spPr>
        <a:solidFill>
          <a:schemeClr val="bg1">
            <a:lumMod val="95000"/>
          </a:schemeClr>
        </a:solidFill>
        <a:ln>
          <a:solidFill>
            <a:srgbClr val="263440"/>
          </a:solidFill>
        </a:ln>
      </dgm:spPr>
      <dgm:t>
        <a:bodyPr/>
        <a:lstStyle/>
        <a:p>
          <a:r>
            <a:rPr lang="fr-CA" sz="1800">
              <a:solidFill>
                <a:srgbClr val="263440"/>
              </a:solidFill>
            </a:rPr>
            <a:t>Contenu</a:t>
          </a:r>
        </a:p>
      </dgm:t>
    </dgm:pt>
    <dgm:pt modelId="{4ED14860-88EE-604D-B4BE-9D180F415829}" type="parTrans" cxnId="{FC7B2113-2155-7343-BD2E-8EF5E51BE325}">
      <dgm:prSet/>
      <dgm:spPr/>
      <dgm:t>
        <a:bodyPr/>
        <a:lstStyle/>
        <a:p>
          <a:endParaRPr lang="fr-CA"/>
        </a:p>
      </dgm:t>
    </dgm:pt>
    <dgm:pt modelId="{39345E9A-2341-314E-A6F0-1EFAFD7F9B74}" type="sibTrans" cxnId="{FC7B2113-2155-7343-BD2E-8EF5E51BE325}">
      <dgm:prSet/>
      <dgm:spPr/>
      <dgm:t>
        <a:bodyPr/>
        <a:lstStyle/>
        <a:p>
          <a:endParaRPr lang="fr-CA"/>
        </a:p>
      </dgm:t>
    </dgm:pt>
    <dgm:pt modelId="{0ED8CBFA-626C-B940-9BC7-88E6E850676C}" type="pres">
      <dgm:prSet presAssocID="{6C0E1020-0FF9-A745-98C4-020F49BEC7A2}" presName="Name0" presStyleCnt="0">
        <dgm:presLayoutVars>
          <dgm:chMax val="7"/>
          <dgm:resizeHandles val="exact"/>
        </dgm:presLayoutVars>
      </dgm:prSet>
      <dgm:spPr/>
    </dgm:pt>
    <dgm:pt modelId="{D8B7388A-6BE6-ED41-80CE-3C8784E68640}" type="pres">
      <dgm:prSet presAssocID="{6C0E1020-0FF9-A745-98C4-020F49BEC7A2}" presName="comp1" presStyleCnt="0"/>
      <dgm:spPr/>
    </dgm:pt>
    <dgm:pt modelId="{4B7E31E3-4C0B-3F4E-A7AF-D9E22A3FCE45}" type="pres">
      <dgm:prSet presAssocID="{6C0E1020-0FF9-A745-98C4-020F49BEC7A2}" presName="circle1" presStyleLbl="node1" presStyleIdx="0" presStyleCnt="4"/>
      <dgm:spPr/>
    </dgm:pt>
    <dgm:pt modelId="{4E0CE203-1796-814A-91D9-6C39923394F2}" type="pres">
      <dgm:prSet presAssocID="{6C0E1020-0FF9-A745-98C4-020F49BEC7A2}" presName="c1text" presStyleLbl="node1" presStyleIdx="0" presStyleCnt="4">
        <dgm:presLayoutVars>
          <dgm:bulletEnabled val="1"/>
        </dgm:presLayoutVars>
      </dgm:prSet>
      <dgm:spPr/>
    </dgm:pt>
    <dgm:pt modelId="{1E636BF8-AA9B-0C49-9448-1EDAFF75E999}" type="pres">
      <dgm:prSet presAssocID="{6C0E1020-0FF9-A745-98C4-020F49BEC7A2}" presName="comp2" presStyleCnt="0"/>
      <dgm:spPr/>
    </dgm:pt>
    <dgm:pt modelId="{EDE1F8C9-43C3-CE44-9E49-8BCFF9C099F8}" type="pres">
      <dgm:prSet presAssocID="{6C0E1020-0FF9-A745-98C4-020F49BEC7A2}" presName="circle2" presStyleLbl="node1" presStyleIdx="1" presStyleCnt="4"/>
      <dgm:spPr/>
    </dgm:pt>
    <dgm:pt modelId="{E6734553-928D-8044-B580-845A1A10F03D}" type="pres">
      <dgm:prSet presAssocID="{6C0E1020-0FF9-A745-98C4-020F49BEC7A2}" presName="c2text" presStyleLbl="node1" presStyleIdx="1" presStyleCnt="4">
        <dgm:presLayoutVars>
          <dgm:bulletEnabled val="1"/>
        </dgm:presLayoutVars>
      </dgm:prSet>
      <dgm:spPr/>
    </dgm:pt>
    <dgm:pt modelId="{7D2E3BD7-4F97-B441-A5A8-F34A7888389C}" type="pres">
      <dgm:prSet presAssocID="{6C0E1020-0FF9-A745-98C4-020F49BEC7A2}" presName="comp3" presStyleCnt="0"/>
      <dgm:spPr/>
    </dgm:pt>
    <dgm:pt modelId="{B2035014-C96D-8A4A-B62E-342FDB61AC9A}" type="pres">
      <dgm:prSet presAssocID="{6C0E1020-0FF9-A745-98C4-020F49BEC7A2}" presName="circle3" presStyleLbl="node1" presStyleIdx="2" presStyleCnt="4"/>
      <dgm:spPr/>
    </dgm:pt>
    <dgm:pt modelId="{A8A2CB8B-E888-864A-A02E-C61F4C7DD156}" type="pres">
      <dgm:prSet presAssocID="{6C0E1020-0FF9-A745-98C4-020F49BEC7A2}" presName="c3text" presStyleLbl="node1" presStyleIdx="2" presStyleCnt="4">
        <dgm:presLayoutVars>
          <dgm:bulletEnabled val="1"/>
        </dgm:presLayoutVars>
      </dgm:prSet>
      <dgm:spPr/>
    </dgm:pt>
    <dgm:pt modelId="{DE01F110-1100-914D-86C4-76688B91F160}" type="pres">
      <dgm:prSet presAssocID="{6C0E1020-0FF9-A745-98C4-020F49BEC7A2}" presName="comp4" presStyleCnt="0"/>
      <dgm:spPr/>
    </dgm:pt>
    <dgm:pt modelId="{13F4CE39-B96B-4340-AFFB-89F96BB18610}" type="pres">
      <dgm:prSet presAssocID="{6C0E1020-0FF9-A745-98C4-020F49BEC7A2}" presName="circle4" presStyleLbl="node1" presStyleIdx="3" presStyleCnt="4"/>
      <dgm:spPr/>
    </dgm:pt>
    <dgm:pt modelId="{DE6A7AAD-0F27-BE49-AEA6-1A031E13151A}" type="pres">
      <dgm:prSet presAssocID="{6C0E1020-0FF9-A745-98C4-020F49BEC7A2}" presName="c4text" presStyleLbl="node1" presStyleIdx="3" presStyleCnt="4">
        <dgm:presLayoutVars>
          <dgm:bulletEnabled val="1"/>
        </dgm:presLayoutVars>
      </dgm:prSet>
      <dgm:spPr/>
    </dgm:pt>
  </dgm:ptLst>
  <dgm:cxnLst>
    <dgm:cxn modelId="{68C0BF07-7C3B-FD4D-8B3F-7C99DCE0F0EB}" type="presOf" srcId="{4DF72F0C-E34E-9E41-8339-B03CC11D5439}" destId="{4E0CE203-1796-814A-91D9-6C39923394F2}" srcOrd="1" destOrd="0" presId="urn:microsoft.com/office/officeart/2005/8/layout/venn2"/>
    <dgm:cxn modelId="{FC7B2113-2155-7343-BD2E-8EF5E51BE325}" srcId="{6C0E1020-0FF9-A745-98C4-020F49BEC7A2}" destId="{12178750-E3AF-F24A-9FBD-9EA2EEB2E355}" srcOrd="3" destOrd="0" parTransId="{4ED14860-88EE-604D-B4BE-9D180F415829}" sibTransId="{39345E9A-2341-314E-A6F0-1EFAFD7F9B74}"/>
    <dgm:cxn modelId="{6D6AFB60-EC4E-8546-8F68-419807DE9FB6}" type="presOf" srcId="{4DF72F0C-E34E-9E41-8339-B03CC11D5439}" destId="{4B7E31E3-4C0B-3F4E-A7AF-D9E22A3FCE45}" srcOrd="0" destOrd="0" presId="urn:microsoft.com/office/officeart/2005/8/layout/venn2"/>
    <dgm:cxn modelId="{3A960B62-65DB-4A46-ADD3-78D79829A8D6}" srcId="{6C0E1020-0FF9-A745-98C4-020F49BEC7A2}" destId="{FB3653F7-26BC-0A43-8B37-C7A7F9AF4982}" srcOrd="2" destOrd="0" parTransId="{36D9B0C7-D8C4-EC4A-9C40-876DE9564963}" sibTransId="{6D9E9719-D931-B34E-8704-DCA4D0AE988E}"/>
    <dgm:cxn modelId="{8263B178-C817-F148-928C-33A09D9A6777}" srcId="{6C0E1020-0FF9-A745-98C4-020F49BEC7A2}" destId="{4DF72F0C-E34E-9E41-8339-B03CC11D5439}" srcOrd="0" destOrd="0" parTransId="{806D5433-2545-7943-90C2-8F7037E1F2BC}" sibTransId="{52CA0561-C4FB-A342-9CE3-7D58B139ACCF}"/>
    <dgm:cxn modelId="{FAD8C784-7386-E044-81CC-F23A4C74E8E8}" type="presOf" srcId="{FB3653F7-26BC-0A43-8B37-C7A7F9AF4982}" destId="{A8A2CB8B-E888-864A-A02E-C61F4C7DD156}" srcOrd="1" destOrd="0" presId="urn:microsoft.com/office/officeart/2005/8/layout/venn2"/>
    <dgm:cxn modelId="{4318588E-F233-4C40-B2D1-2D0691222479}" type="presOf" srcId="{A63B55F5-6094-2F41-A793-6D49A828FB6E}" destId="{E6734553-928D-8044-B580-845A1A10F03D}" srcOrd="1" destOrd="0" presId="urn:microsoft.com/office/officeart/2005/8/layout/venn2"/>
    <dgm:cxn modelId="{BBB8349C-83C9-BA45-9B9A-A68006631BD3}" type="presOf" srcId="{FB3653F7-26BC-0A43-8B37-C7A7F9AF4982}" destId="{B2035014-C96D-8A4A-B62E-342FDB61AC9A}" srcOrd="0" destOrd="0" presId="urn:microsoft.com/office/officeart/2005/8/layout/venn2"/>
    <dgm:cxn modelId="{25A6B4A5-3290-314B-82CB-15D15127B2C6}" type="presOf" srcId="{A63B55F5-6094-2F41-A793-6D49A828FB6E}" destId="{EDE1F8C9-43C3-CE44-9E49-8BCFF9C099F8}" srcOrd="0" destOrd="0" presId="urn:microsoft.com/office/officeart/2005/8/layout/venn2"/>
    <dgm:cxn modelId="{194E8CCA-7C6B-874B-B648-ABF7729072D5}" type="presOf" srcId="{12178750-E3AF-F24A-9FBD-9EA2EEB2E355}" destId="{13F4CE39-B96B-4340-AFFB-89F96BB18610}" srcOrd="0" destOrd="0" presId="urn:microsoft.com/office/officeart/2005/8/layout/venn2"/>
    <dgm:cxn modelId="{95163ACC-9365-4E46-B23E-14AB7F117E33}" type="presOf" srcId="{6C0E1020-0FF9-A745-98C4-020F49BEC7A2}" destId="{0ED8CBFA-626C-B940-9BC7-88E6E850676C}" srcOrd="0" destOrd="0" presId="urn:microsoft.com/office/officeart/2005/8/layout/venn2"/>
    <dgm:cxn modelId="{FB71B7EE-6FFE-984D-ABD4-DEB3AC7679F5}" type="presOf" srcId="{12178750-E3AF-F24A-9FBD-9EA2EEB2E355}" destId="{DE6A7AAD-0F27-BE49-AEA6-1A031E13151A}" srcOrd="1" destOrd="0" presId="urn:microsoft.com/office/officeart/2005/8/layout/venn2"/>
    <dgm:cxn modelId="{4F4A8DF9-5AD4-E94E-98B4-A51A0892ED4F}" srcId="{6C0E1020-0FF9-A745-98C4-020F49BEC7A2}" destId="{A63B55F5-6094-2F41-A793-6D49A828FB6E}" srcOrd="1" destOrd="0" parTransId="{16C9522D-C2D1-CA45-B75B-8B0A1815E185}" sibTransId="{9F2DE886-C506-1340-B1E4-B065687FA3D3}"/>
    <dgm:cxn modelId="{64065E73-C008-E94B-8FA0-5D4E849AA860}" type="presParOf" srcId="{0ED8CBFA-626C-B940-9BC7-88E6E850676C}" destId="{D8B7388A-6BE6-ED41-80CE-3C8784E68640}" srcOrd="0" destOrd="0" presId="urn:microsoft.com/office/officeart/2005/8/layout/venn2"/>
    <dgm:cxn modelId="{C9C36BDB-6073-1644-AB4D-332A237BF6BD}" type="presParOf" srcId="{D8B7388A-6BE6-ED41-80CE-3C8784E68640}" destId="{4B7E31E3-4C0B-3F4E-A7AF-D9E22A3FCE45}" srcOrd="0" destOrd="0" presId="urn:microsoft.com/office/officeart/2005/8/layout/venn2"/>
    <dgm:cxn modelId="{B74E5DD1-EF0A-8247-A890-56085B109695}" type="presParOf" srcId="{D8B7388A-6BE6-ED41-80CE-3C8784E68640}" destId="{4E0CE203-1796-814A-91D9-6C39923394F2}" srcOrd="1" destOrd="0" presId="urn:microsoft.com/office/officeart/2005/8/layout/venn2"/>
    <dgm:cxn modelId="{7FCAD71E-ECB3-F44E-842B-DD4E777115C7}" type="presParOf" srcId="{0ED8CBFA-626C-B940-9BC7-88E6E850676C}" destId="{1E636BF8-AA9B-0C49-9448-1EDAFF75E999}" srcOrd="1" destOrd="0" presId="urn:microsoft.com/office/officeart/2005/8/layout/venn2"/>
    <dgm:cxn modelId="{4ECF76F0-FF36-6A41-8568-3781A3D7A5BD}" type="presParOf" srcId="{1E636BF8-AA9B-0C49-9448-1EDAFF75E999}" destId="{EDE1F8C9-43C3-CE44-9E49-8BCFF9C099F8}" srcOrd="0" destOrd="0" presId="urn:microsoft.com/office/officeart/2005/8/layout/venn2"/>
    <dgm:cxn modelId="{2F397433-7531-8547-B347-F982481F05F1}" type="presParOf" srcId="{1E636BF8-AA9B-0C49-9448-1EDAFF75E999}" destId="{E6734553-928D-8044-B580-845A1A10F03D}" srcOrd="1" destOrd="0" presId="urn:microsoft.com/office/officeart/2005/8/layout/venn2"/>
    <dgm:cxn modelId="{C97B07DA-5070-6F45-8D17-E1EA443FF8F8}" type="presParOf" srcId="{0ED8CBFA-626C-B940-9BC7-88E6E850676C}" destId="{7D2E3BD7-4F97-B441-A5A8-F34A7888389C}" srcOrd="2" destOrd="0" presId="urn:microsoft.com/office/officeart/2005/8/layout/venn2"/>
    <dgm:cxn modelId="{C1409EBE-812A-1B44-988D-2C23DE06A95C}" type="presParOf" srcId="{7D2E3BD7-4F97-B441-A5A8-F34A7888389C}" destId="{B2035014-C96D-8A4A-B62E-342FDB61AC9A}" srcOrd="0" destOrd="0" presId="urn:microsoft.com/office/officeart/2005/8/layout/venn2"/>
    <dgm:cxn modelId="{12C6C477-3FAC-2C40-8DB0-2FEC8D892A2F}" type="presParOf" srcId="{7D2E3BD7-4F97-B441-A5A8-F34A7888389C}" destId="{A8A2CB8B-E888-864A-A02E-C61F4C7DD156}" srcOrd="1" destOrd="0" presId="urn:microsoft.com/office/officeart/2005/8/layout/venn2"/>
    <dgm:cxn modelId="{F67C2366-AE90-1645-893F-E0E56D2A1D62}" type="presParOf" srcId="{0ED8CBFA-626C-B940-9BC7-88E6E850676C}" destId="{DE01F110-1100-914D-86C4-76688B91F160}" srcOrd="3" destOrd="0" presId="urn:microsoft.com/office/officeart/2005/8/layout/venn2"/>
    <dgm:cxn modelId="{400A9227-9EB1-5145-800C-4AEB4E044C42}" type="presParOf" srcId="{DE01F110-1100-914D-86C4-76688B91F160}" destId="{13F4CE39-B96B-4340-AFFB-89F96BB18610}" srcOrd="0" destOrd="0" presId="urn:microsoft.com/office/officeart/2005/8/layout/venn2"/>
    <dgm:cxn modelId="{7104CA60-C32D-344F-B2C9-FC020F6016FF}" type="presParOf" srcId="{DE01F110-1100-914D-86C4-76688B91F160}" destId="{DE6A7AAD-0F27-BE49-AEA6-1A031E13151A}"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E31E3-4C0B-3F4E-A7AF-D9E22A3FCE45}">
      <dsp:nvSpPr>
        <dsp:cNvPr id="0" name=""/>
        <dsp:cNvSpPr/>
      </dsp:nvSpPr>
      <dsp:spPr>
        <a:xfrm>
          <a:off x="1264119" y="0"/>
          <a:ext cx="6385561" cy="6385561"/>
        </a:xfrm>
        <a:prstGeom prst="ellipse">
          <a:avLst/>
        </a:prstGeom>
        <a:solidFill>
          <a:srgbClr val="2634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CA" sz="1600" kern="1200"/>
            <a:t>Orientation du texte / objectif de communication</a:t>
          </a:r>
        </a:p>
      </dsp:txBody>
      <dsp:txXfrm>
        <a:off x="3564198" y="319278"/>
        <a:ext cx="1785402" cy="957834"/>
      </dsp:txXfrm>
    </dsp:sp>
    <dsp:sp modelId="{EDE1F8C9-43C3-CE44-9E49-8BCFF9C099F8}">
      <dsp:nvSpPr>
        <dsp:cNvPr id="0" name=""/>
        <dsp:cNvSpPr/>
      </dsp:nvSpPr>
      <dsp:spPr>
        <a:xfrm>
          <a:off x="1902675" y="1277112"/>
          <a:ext cx="5108448" cy="5108448"/>
        </a:xfrm>
        <a:prstGeom prst="ellipse">
          <a:avLst/>
        </a:prstGeom>
        <a:solidFill>
          <a:srgbClr val="1FA699"/>
        </a:solidFill>
        <a:ln w="12700" cap="flat" cmpd="sng" algn="ctr">
          <a:solidFill>
            <a:srgbClr val="1FA6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Mécanismes</a:t>
          </a:r>
          <a:br>
            <a:rPr lang="fr-CA" sz="1800" kern="1200"/>
          </a:br>
          <a:r>
            <a:rPr lang="fr-CA" sz="1800" kern="1200"/>
            <a:t>stratégies</a:t>
          </a:r>
          <a:endParaRPr lang="fr-CA" sz="1400" kern="1200"/>
        </a:p>
      </dsp:txBody>
      <dsp:txXfrm>
        <a:off x="3564198" y="1583619"/>
        <a:ext cx="1785402" cy="919520"/>
      </dsp:txXfrm>
    </dsp:sp>
    <dsp:sp modelId="{B2035014-C96D-8A4A-B62E-342FDB61AC9A}">
      <dsp:nvSpPr>
        <dsp:cNvPr id="0" name=""/>
        <dsp:cNvSpPr/>
      </dsp:nvSpPr>
      <dsp:spPr>
        <a:xfrm>
          <a:off x="2541231" y="2554224"/>
          <a:ext cx="3831336" cy="3831336"/>
        </a:xfrm>
        <a:prstGeom prst="ellipse">
          <a:avLst/>
        </a:prstGeom>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Procédés</a:t>
          </a:r>
          <a:br>
            <a:rPr lang="fr-CA" sz="1800" kern="1200"/>
          </a:br>
          <a:r>
            <a:rPr lang="fr-CA" sz="1800" kern="1200"/>
            <a:t>moyens</a:t>
          </a:r>
        </a:p>
      </dsp:txBody>
      <dsp:txXfrm>
        <a:off x="3564198" y="2841574"/>
        <a:ext cx="1785402" cy="862050"/>
      </dsp:txXfrm>
    </dsp:sp>
    <dsp:sp modelId="{13F4CE39-B96B-4340-AFFB-89F96BB18610}">
      <dsp:nvSpPr>
        <dsp:cNvPr id="0" name=""/>
        <dsp:cNvSpPr/>
      </dsp:nvSpPr>
      <dsp:spPr>
        <a:xfrm>
          <a:off x="3179787" y="3831336"/>
          <a:ext cx="2554224" cy="2554224"/>
        </a:xfrm>
        <a:prstGeom prst="ellipse">
          <a:avLst/>
        </a:prstGeom>
        <a:solidFill>
          <a:schemeClr val="bg1">
            <a:lumMod val="95000"/>
          </a:schemeClr>
        </a:solidFill>
        <a:ln w="12700" cap="flat" cmpd="sng" algn="ctr">
          <a:solidFill>
            <a:srgbClr val="26344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solidFill>
                <a:srgbClr val="263440"/>
              </a:solidFill>
            </a:rPr>
            <a:t>Contenu</a:t>
          </a:r>
        </a:p>
      </dsp:txBody>
      <dsp:txXfrm>
        <a:off x="3553845" y="4469892"/>
        <a:ext cx="1806109" cy="1277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E31E3-4C0B-3F4E-A7AF-D9E22A3FCE45}">
      <dsp:nvSpPr>
        <dsp:cNvPr id="0" name=""/>
        <dsp:cNvSpPr/>
      </dsp:nvSpPr>
      <dsp:spPr>
        <a:xfrm>
          <a:off x="1264119" y="0"/>
          <a:ext cx="6385561" cy="6385561"/>
        </a:xfrm>
        <a:prstGeom prst="ellipse">
          <a:avLst/>
        </a:prstGeom>
        <a:solidFill>
          <a:srgbClr val="2634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CA" sz="1600" kern="1200"/>
            <a:t>Orientation du texte / objectif de communication</a:t>
          </a:r>
        </a:p>
      </dsp:txBody>
      <dsp:txXfrm>
        <a:off x="3564198" y="319278"/>
        <a:ext cx="1785402" cy="957834"/>
      </dsp:txXfrm>
    </dsp:sp>
    <dsp:sp modelId="{EDE1F8C9-43C3-CE44-9E49-8BCFF9C099F8}">
      <dsp:nvSpPr>
        <dsp:cNvPr id="0" name=""/>
        <dsp:cNvSpPr/>
      </dsp:nvSpPr>
      <dsp:spPr>
        <a:xfrm>
          <a:off x="1902675" y="1277112"/>
          <a:ext cx="5108448" cy="5108448"/>
        </a:xfrm>
        <a:prstGeom prst="ellipse">
          <a:avLst/>
        </a:prstGeom>
        <a:solidFill>
          <a:srgbClr val="1FA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Mécanismes</a:t>
          </a:r>
          <a:br>
            <a:rPr lang="fr-CA" sz="1800" kern="1200"/>
          </a:br>
          <a:r>
            <a:rPr lang="fr-CA" sz="1800" kern="1200"/>
            <a:t>stratégies</a:t>
          </a:r>
          <a:endParaRPr lang="fr-CA" sz="1400" kern="1200"/>
        </a:p>
      </dsp:txBody>
      <dsp:txXfrm>
        <a:off x="3564198" y="1583619"/>
        <a:ext cx="1785402" cy="919520"/>
      </dsp:txXfrm>
    </dsp:sp>
    <dsp:sp modelId="{B2035014-C96D-8A4A-B62E-342FDB61AC9A}">
      <dsp:nvSpPr>
        <dsp:cNvPr id="0" name=""/>
        <dsp:cNvSpPr/>
      </dsp:nvSpPr>
      <dsp:spPr>
        <a:xfrm>
          <a:off x="2541231" y="2554224"/>
          <a:ext cx="3831336" cy="3831336"/>
        </a:xfrm>
        <a:prstGeom prst="ellipse">
          <a:avLst/>
        </a:prstGeom>
        <a:gradFill flip="none" rotWithShape="1">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Procédés</a:t>
          </a:r>
          <a:br>
            <a:rPr lang="fr-CA" sz="1800" kern="1200"/>
          </a:br>
          <a:r>
            <a:rPr lang="fr-CA" sz="1800" kern="1200"/>
            <a:t>moyens</a:t>
          </a:r>
        </a:p>
      </dsp:txBody>
      <dsp:txXfrm>
        <a:off x="3564198" y="2841574"/>
        <a:ext cx="1785402" cy="862050"/>
      </dsp:txXfrm>
    </dsp:sp>
    <dsp:sp modelId="{13F4CE39-B96B-4340-AFFB-89F96BB18610}">
      <dsp:nvSpPr>
        <dsp:cNvPr id="0" name=""/>
        <dsp:cNvSpPr/>
      </dsp:nvSpPr>
      <dsp:spPr>
        <a:xfrm>
          <a:off x="3179787" y="3831336"/>
          <a:ext cx="2554224" cy="2554224"/>
        </a:xfrm>
        <a:prstGeom prst="ellipse">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solidFill>
                <a:srgbClr val="263440"/>
              </a:solidFill>
            </a:rPr>
            <a:t>Contenu</a:t>
          </a:r>
        </a:p>
      </dsp:txBody>
      <dsp:txXfrm>
        <a:off x="3553845" y="4469892"/>
        <a:ext cx="1806109" cy="1277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E31E3-4C0B-3F4E-A7AF-D9E22A3FCE45}">
      <dsp:nvSpPr>
        <dsp:cNvPr id="0" name=""/>
        <dsp:cNvSpPr/>
      </dsp:nvSpPr>
      <dsp:spPr>
        <a:xfrm>
          <a:off x="1264119" y="0"/>
          <a:ext cx="6385561" cy="6385561"/>
        </a:xfrm>
        <a:prstGeom prst="ellipse">
          <a:avLst/>
        </a:prstGeom>
        <a:solidFill>
          <a:srgbClr val="26344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CA" sz="1600" kern="1200"/>
            <a:t>Orientation du texte / objectif de communication</a:t>
          </a:r>
        </a:p>
      </dsp:txBody>
      <dsp:txXfrm>
        <a:off x="3564198" y="319278"/>
        <a:ext cx="1785402" cy="957834"/>
      </dsp:txXfrm>
    </dsp:sp>
    <dsp:sp modelId="{EDE1F8C9-43C3-CE44-9E49-8BCFF9C099F8}">
      <dsp:nvSpPr>
        <dsp:cNvPr id="0" name=""/>
        <dsp:cNvSpPr/>
      </dsp:nvSpPr>
      <dsp:spPr>
        <a:xfrm>
          <a:off x="1902675" y="1277112"/>
          <a:ext cx="5108448" cy="5108448"/>
        </a:xfrm>
        <a:prstGeom prst="ellipse">
          <a:avLst/>
        </a:prstGeom>
        <a:solidFill>
          <a:srgbClr val="1FA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Mécanismes</a:t>
          </a:r>
          <a:br>
            <a:rPr lang="fr-CA" sz="1800" kern="1200"/>
          </a:br>
          <a:r>
            <a:rPr lang="fr-CA" sz="1800" kern="1200"/>
            <a:t>stratégies</a:t>
          </a:r>
          <a:endParaRPr lang="fr-CA" sz="1400" kern="1200"/>
        </a:p>
      </dsp:txBody>
      <dsp:txXfrm>
        <a:off x="3564198" y="1583619"/>
        <a:ext cx="1785402" cy="919520"/>
      </dsp:txXfrm>
    </dsp:sp>
    <dsp:sp modelId="{B2035014-C96D-8A4A-B62E-342FDB61AC9A}">
      <dsp:nvSpPr>
        <dsp:cNvPr id="0" name=""/>
        <dsp:cNvSpPr/>
      </dsp:nvSpPr>
      <dsp:spPr>
        <a:xfrm>
          <a:off x="2541231" y="2554224"/>
          <a:ext cx="3831336" cy="3831336"/>
        </a:xfrm>
        <a:prstGeom prst="ellipse">
          <a:avLst/>
        </a:prstGeom>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Procédés</a:t>
          </a:r>
          <a:br>
            <a:rPr lang="fr-CA" sz="1800" kern="1200"/>
          </a:br>
          <a:r>
            <a:rPr lang="fr-CA" sz="1800" kern="1200"/>
            <a:t>moyens</a:t>
          </a:r>
        </a:p>
      </dsp:txBody>
      <dsp:txXfrm>
        <a:off x="3564198" y="2841574"/>
        <a:ext cx="1785402" cy="862050"/>
      </dsp:txXfrm>
    </dsp:sp>
    <dsp:sp modelId="{13F4CE39-B96B-4340-AFFB-89F96BB18610}">
      <dsp:nvSpPr>
        <dsp:cNvPr id="0" name=""/>
        <dsp:cNvSpPr/>
      </dsp:nvSpPr>
      <dsp:spPr>
        <a:xfrm>
          <a:off x="3179787" y="3831336"/>
          <a:ext cx="2554224" cy="2554224"/>
        </a:xfrm>
        <a:prstGeom prst="ellipse">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solidFill>
                <a:srgbClr val="263440"/>
              </a:solidFill>
            </a:rPr>
            <a:t>Contenu</a:t>
          </a:r>
        </a:p>
      </dsp:txBody>
      <dsp:txXfrm>
        <a:off x="3553845" y="4469892"/>
        <a:ext cx="1806109" cy="12771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E31E3-4C0B-3F4E-A7AF-D9E22A3FCE45}">
      <dsp:nvSpPr>
        <dsp:cNvPr id="0" name=""/>
        <dsp:cNvSpPr/>
      </dsp:nvSpPr>
      <dsp:spPr>
        <a:xfrm>
          <a:off x="1264119" y="0"/>
          <a:ext cx="6385561" cy="6385561"/>
        </a:xfrm>
        <a:prstGeom prst="ellipse">
          <a:avLst/>
        </a:prstGeom>
        <a:solidFill>
          <a:srgbClr val="263440"/>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CA" sz="1600" kern="1200"/>
            <a:t>Orientation du texte / objectif de communication</a:t>
          </a:r>
        </a:p>
      </dsp:txBody>
      <dsp:txXfrm>
        <a:off x="3564198" y="319278"/>
        <a:ext cx="1785402" cy="957834"/>
      </dsp:txXfrm>
    </dsp:sp>
    <dsp:sp modelId="{EDE1F8C9-43C3-CE44-9E49-8BCFF9C099F8}">
      <dsp:nvSpPr>
        <dsp:cNvPr id="0" name=""/>
        <dsp:cNvSpPr/>
      </dsp:nvSpPr>
      <dsp:spPr>
        <a:xfrm>
          <a:off x="1902675" y="1277112"/>
          <a:ext cx="5108448" cy="5108448"/>
        </a:xfrm>
        <a:prstGeom prst="ellipse">
          <a:avLst/>
        </a:prstGeom>
        <a:solidFill>
          <a:srgbClr val="1FA699"/>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Mécanismes</a:t>
          </a:r>
          <a:br>
            <a:rPr lang="fr-CA" sz="1800" kern="1200"/>
          </a:br>
          <a:r>
            <a:rPr lang="fr-CA" sz="1800" kern="1200"/>
            <a:t>stratégies</a:t>
          </a:r>
          <a:endParaRPr lang="fr-CA" sz="1400" kern="1200"/>
        </a:p>
      </dsp:txBody>
      <dsp:txXfrm>
        <a:off x="3564198" y="1583619"/>
        <a:ext cx="1785402" cy="919520"/>
      </dsp:txXfrm>
    </dsp:sp>
    <dsp:sp modelId="{B2035014-C96D-8A4A-B62E-342FDB61AC9A}">
      <dsp:nvSpPr>
        <dsp:cNvPr id="0" name=""/>
        <dsp:cNvSpPr/>
      </dsp:nvSpPr>
      <dsp:spPr>
        <a:xfrm>
          <a:off x="2541231" y="2554224"/>
          <a:ext cx="3831336" cy="3831336"/>
        </a:xfrm>
        <a:prstGeom prst="ellipse">
          <a:avLst/>
        </a:prstGeom>
        <a:gradFill flip="none" rotWithShape="0">
          <a:gsLst>
            <a:gs pos="0">
              <a:srgbClr val="1FA699">
                <a:tint val="66000"/>
                <a:satMod val="160000"/>
              </a:srgbClr>
            </a:gs>
            <a:gs pos="50000">
              <a:srgbClr val="1FA699">
                <a:tint val="44500"/>
                <a:satMod val="160000"/>
              </a:srgbClr>
            </a:gs>
            <a:gs pos="100000">
              <a:srgbClr val="1FA699">
                <a:tint val="23500"/>
                <a:satMod val="160000"/>
              </a:srgbClr>
            </a:gs>
          </a:gsLst>
          <a:lin ang="5400000" scaled="1"/>
          <a:tileRect/>
        </a:gra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t>Procédés</a:t>
          </a:r>
          <a:br>
            <a:rPr lang="fr-CA" sz="1800" kern="1200"/>
          </a:br>
          <a:r>
            <a:rPr lang="fr-CA" sz="1800" kern="1200"/>
            <a:t>moyens</a:t>
          </a:r>
        </a:p>
      </dsp:txBody>
      <dsp:txXfrm>
        <a:off x="3564198" y="2841574"/>
        <a:ext cx="1785402" cy="862050"/>
      </dsp:txXfrm>
    </dsp:sp>
    <dsp:sp modelId="{13F4CE39-B96B-4340-AFFB-89F96BB18610}">
      <dsp:nvSpPr>
        <dsp:cNvPr id="0" name=""/>
        <dsp:cNvSpPr/>
      </dsp:nvSpPr>
      <dsp:spPr>
        <a:xfrm>
          <a:off x="3179787" y="3831336"/>
          <a:ext cx="2554224" cy="2554224"/>
        </a:xfrm>
        <a:prstGeom prst="ellipse">
          <a:avLst/>
        </a:prstGeom>
        <a:solidFill>
          <a:schemeClr val="bg1">
            <a:lumMod val="95000"/>
          </a:schemeClr>
        </a:solidFill>
        <a:ln w="12700" cap="flat" cmpd="sng" algn="ctr">
          <a:solidFill>
            <a:srgbClr val="26344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CA" sz="1800" kern="1200">
              <a:solidFill>
                <a:srgbClr val="263440"/>
              </a:solidFill>
            </a:rPr>
            <a:t>Contenu</a:t>
          </a:r>
        </a:p>
      </dsp:txBody>
      <dsp:txXfrm>
        <a:off x="3553845" y="4469892"/>
        <a:ext cx="1806109" cy="127711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F6DE8-F192-45EB-ABFE-A6C0C13D08FD}" type="datetimeFigureOut">
              <a:rPr lang="fr-CA" smtClean="0"/>
              <a:t>2022-09-19</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F362F-B2B7-4D5F-9072-8518BF647CA5}" type="slidenum">
              <a:rPr lang="fr-CA" smtClean="0"/>
              <a:t>‹N°›</a:t>
            </a:fld>
            <a:endParaRPr lang="fr-CA"/>
          </a:p>
        </p:txBody>
      </p:sp>
    </p:spTree>
    <p:extLst>
      <p:ext uri="{BB962C8B-B14F-4D97-AF65-F5344CB8AC3E}">
        <p14:creationId xmlns:p14="http://schemas.microsoft.com/office/powerpoint/2010/main" val="4101613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FEAD1D-B7A0-ED4D-A4FB-BC715DB0F2A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719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FEAD1D-B7A0-ED4D-A4FB-BC715DB0F2A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74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FEAD1D-B7A0-ED4D-A4FB-BC715DB0F2A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69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FEAD1D-B7A0-ED4D-A4FB-BC715DB0F2A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0658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237C08D-7272-4746-9BC7-1AF6DBF86CD7}" type="slidenum">
              <a:rPr lang="fr-CA" smtClean="0"/>
              <a:t>26</a:t>
            </a:fld>
            <a:endParaRPr lang="fr-CA"/>
          </a:p>
        </p:txBody>
      </p:sp>
    </p:spTree>
    <p:extLst>
      <p:ext uri="{BB962C8B-B14F-4D97-AF65-F5344CB8AC3E}">
        <p14:creationId xmlns:p14="http://schemas.microsoft.com/office/powerpoint/2010/main" val="412660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FC14F4-A427-4345-8F55-D4BD95367E5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55BB86D6-DEAD-442E-9BF1-B61AEDD8D2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F98F4AAA-44CB-4E38-9579-C4D8337988F4}"/>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42CC8696-BB44-4603-8A10-15591F01235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924171D-E381-4B3A-B34A-2FD951275571}"/>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214743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7DD16-A475-4899-A740-64A865F47E5A}"/>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FB97435-F9CA-48E9-8CFB-B4BF35ADF20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C4C3D4A-06F6-4D3D-AA50-C6AE182AFF37}"/>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A9CC437F-5CB3-46E3-92CF-0DB405DA5C3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DC7F043-82DA-40DD-ACC4-4429E108DA50}"/>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2995838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79727ED-CD6D-4928-8BDB-A144BF5C85E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F71AE15-21AD-4A76-8701-148114F5AF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F88BAFB-4E46-430B-96B0-D00865A3555F}"/>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12295428-525D-4330-98DE-B1DC2840FA3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4A3AD9B-2F4C-4D50-A836-35112F2182A4}"/>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1814260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78698-F7DF-43F4-91BC-8E2F37A9B95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23483A45-A4C2-474A-BF6E-0878F789763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D175707-4482-44D0-9E86-6CA946B30F15}"/>
              </a:ext>
            </a:extLst>
          </p:cNvPr>
          <p:cNvSpPr>
            <a:spLocks noGrp="1"/>
          </p:cNvSpPr>
          <p:nvPr>
            <p:ph type="dt" sz="half" idx="10"/>
          </p:nvPr>
        </p:nvSpPr>
        <p:spPr/>
        <p:txBody>
          <a:bodyPr/>
          <a:lstStyle/>
          <a:p>
            <a:fld id="{9C8CD6A6-4BED-4F31-86AA-37BC512C4609}"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80FD0201-E8B8-4388-9DC6-2EA03245405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ADCD88C-24CD-4693-990F-4ACF2D551E08}"/>
              </a:ext>
            </a:extLst>
          </p:cNvPr>
          <p:cNvSpPr>
            <a:spLocks noGrp="1"/>
          </p:cNvSpPr>
          <p:nvPr>
            <p:ph type="sldNum" sz="quarter" idx="12"/>
          </p:nvPr>
        </p:nvSpPr>
        <p:spPr/>
        <p:txBody>
          <a:bodyPr/>
          <a:lstStyle/>
          <a:p>
            <a:fld id="{0226CEBD-0BA2-40E3-AD72-C95A9BDA2D8B}" type="slidenum">
              <a:rPr lang="fr-CA" smtClean="0"/>
              <a:t>‹N°›</a:t>
            </a:fld>
            <a:endParaRPr lang="fr-CA"/>
          </a:p>
        </p:txBody>
      </p:sp>
    </p:spTree>
    <p:extLst>
      <p:ext uri="{BB962C8B-B14F-4D97-AF65-F5344CB8AC3E}">
        <p14:creationId xmlns:p14="http://schemas.microsoft.com/office/powerpoint/2010/main" val="2240275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ADCF9-E2D0-4324-A30A-7862F3E49BEF}"/>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14281D09-E957-48C1-9A89-A5B136EE71DA}"/>
              </a:ext>
            </a:extLst>
          </p:cNvPr>
          <p:cNvSpPr>
            <a:spLocks noGrp="1"/>
          </p:cNvSpPr>
          <p:nvPr>
            <p:ph type="dt" sz="half" idx="10"/>
          </p:nvPr>
        </p:nvSpPr>
        <p:spPr/>
        <p:txBody>
          <a:bodyPr/>
          <a:lstStyle/>
          <a:p>
            <a:fld id="{D5D60C71-69DB-470B-8DA2-F840E96E1B68}" type="datetimeFigureOut">
              <a:rPr lang="fr-CA" smtClean="0"/>
              <a:t>2022-09-19</a:t>
            </a:fld>
            <a:endParaRPr lang="fr-CA"/>
          </a:p>
        </p:txBody>
      </p:sp>
      <p:sp>
        <p:nvSpPr>
          <p:cNvPr id="4" name="Espace réservé du pied de page 3">
            <a:extLst>
              <a:ext uri="{FF2B5EF4-FFF2-40B4-BE49-F238E27FC236}">
                <a16:creationId xmlns:a16="http://schemas.microsoft.com/office/drawing/2014/main" id="{B880C6FC-2215-4884-8553-75A91ACFC617}"/>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E0980F7-97AC-4229-B78C-FDAA035B033D}"/>
              </a:ext>
            </a:extLst>
          </p:cNvPr>
          <p:cNvSpPr>
            <a:spLocks noGrp="1"/>
          </p:cNvSpPr>
          <p:nvPr>
            <p:ph type="sldNum" sz="quarter" idx="12"/>
          </p:nvPr>
        </p:nvSpPr>
        <p:spPr/>
        <p:txBody>
          <a:bodyPr/>
          <a:lstStyle/>
          <a:p>
            <a:fld id="{B619F1D6-EB73-4364-B763-833B09A3D609}" type="slidenum">
              <a:rPr lang="fr-CA" smtClean="0"/>
              <a:t>‹N°›</a:t>
            </a:fld>
            <a:endParaRPr lang="fr-CA"/>
          </a:p>
        </p:txBody>
      </p:sp>
    </p:spTree>
    <p:extLst>
      <p:ext uri="{BB962C8B-B14F-4D97-AF65-F5344CB8AC3E}">
        <p14:creationId xmlns:p14="http://schemas.microsoft.com/office/powerpoint/2010/main" val="3972733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ADCF9-E2D0-4324-A30A-7862F3E49BEF}"/>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14281D09-E957-48C1-9A89-A5B136EE71DA}"/>
              </a:ext>
            </a:extLst>
          </p:cNvPr>
          <p:cNvSpPr>
            <a:spLocks noGrp="1"/>
          </p:cNvSpPr>
          <p:nvPr>
            <p:ph type="dt" sz="half" idx="10"/>
          </p:nvPr>
        </p:nvSpPr>
        <p:spPr/>
        <p:txBody>
          <a:bodyPr/>
          <a:lstStyle/>
          <a:p>
            <a:fld id="{D5D60C71-69DB-470B-8DA2-F840E96E1B68}" type="datetimeFigureOut">
              <a:rPr lang="fr-CA" smtClean="0"/>
              <a:t>2022-09-19</a:t>
            </a:fld>
            <a:endParaRPr lang="fr-CA"/>
          </a:p>
        </p:txBody>
      </p:sp>
      <p:sp>
        <p:nvSpPr>
          <p:cNvPr id="4" name="Espace réservé du pied de page 3">
            <a:extLst>
              <a:ext uri="{FF2B5EF4-FFF2-40B4-BE49-F238E27FC236}">
                <a16:creationId xmlns:a16="http://schemas.microsoft.com/office/drawing/2014/main" id="{B880C6FC-2215-4884-8553-75A91ACFC617}"/>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E0980F7-97AC-4229-B78C-FDAA035B033D}"/>
              </a:ext>
            </a:extLst>
          </p:cNvPr>
          <p:cNvSpPr>
            <a:spLocks noGrp="1"/>
          </p:cNvSpPr>
          <p:nvPr>
            <p:ph type="sldNum" sz="quarter" idx="12"/>
          </p:nvPr>
        </p:nvSpPr>
        <p:spPr/>
        <p:txBody>
          <a:bodyPr/>
          <a:lstStyle/>
          <a:p>
            <a:fld id="{B619F1D6-EB73-4364-B763-833B09A3D609}" type="slidenum">
              <a:rPr lang="fr-CA" smtClean="0"/>
              <a:t>‹N°›</a:t>
            </a:fld>
            <a:endParaRPr lang="fr-CA"/>
          </a:p>
        </p:txBody>
      </p:sp>
    </p:spTree>
    <p:extLst>
      <p:ext uri="{BB962C8B-B14F-4D97-AF65-F5344CB8AC3E}">
        <p14:creationId xmlns:p14="http://schemas.microsoft.com/office/powerpoint/2010/main" val="379634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93C874-3F7C-470C-B847-309CF2A3125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57E67AB-4795-476B-8BF1-902A12B2942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4980911-AF5E-44DE-93EC-6744AFE91DC2}"/>
              </a:ext>
            </a:extLst>
          </p:cNvPr>
          <p:cNvSpPr>
            <a:spLocks noGrp="1"/>
          </p:cNvSpPr>
          <p:nvPr>
            <p:ph type="dt" sz="half" idx="10"/>
          </p:nvPr>
        </p:nvSpPr>
        <p:spPr/>
        <p:txBody>
          <a:bodyPr/>
          <a:lstStyle/>
          <a:p>
            <a:fld id="{82EDB8D0-98ED-4B86-9D5F-E61ADC70144D}" type="datetimeFigureOut">
              <a:rPr lang="en-US" smtClean="0"/>
              <a:pPr/>
              <a:t>9/19/2022</a:t>
            </a:fld>
            <a:endParaRPr lang="en-US"/>
          </a:p>
        </p:txBody>
      </p:sp>
      <p:sp>
        <p:nvSpPr>
          <p:cNvPr id="5" name="Espace réservé du pied de page 4">
            <a:extLst>
              <a:ext uri="{FF2B5EF4-FFF2-40B4-BE49-F238E27FC236}">
                <a16:creationId xmlns:a16="http://schemas.microsoft.com/office/drawing/2014/main" id="{4A5FD1BB-89C2-4E57-8DDB-A7DE96917015}"/>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6B4AC204-C910-41EB-A874-9DFEFF6AA7F9}"/>
              </a:ext>
            </a:extLst>
          </p:cNvPr>
          <p:cNvSpPr>
            <a:spLocks noGrp="1"/>
          </p:cNvSpPr>
          <p:nvPr>
            <p:ph type="sldNum" sz="quarter" idx="12"/>
          </p:nvPr>
        </p:nvSpPr>
        <p:spPr/>
        <p:txBody>
          <a:bodyPr/>
          <a:lstStyle/>
          <a:p>
            <a:fld id="{4854181D-6920-4594-9A5D-6CE56DC9F8B2}" type="slidenum">
              <a:rPr lang="en-US" smtClean="0"/>
              <a:pPr/>
              <a:t>‹N°›</a:t>
            </a:fld>
            <a:endParaRPr lang="en-US"/>
          </a:p>
        </p:txBody>
      </p:sp>
    </p:spTree>
    <p:extLst>
      <p:ext uri="{BB962C8B-B14F-4D97-AF65-F5344CB8AC3E}">
        <p14:creationId xmlns:p14="http://schemas.microsoft.com/office/powerpoint/2010/main" val="118951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CF7A41-24F9-CE4F-9CE3-A8733DC42C5F}"/>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fr-FR"/>
          </a:p>
        </p:txBody>
      </p:sp>
      <p:sp>
        <p:nvSpPr>
          <p:cNvPr id="3" name="Sous-titre 2">
            <a:extLst>
              <a:ext uri="{FF2B5EF4-FFF2-40B4-BE49-F238E27FC236}">
                <a16:creationId xmlns:a16="http://schemas.microsoft.com/office/drawing/2014/main" id="{146BED87-309A-004C-9BB4-9C01DB334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FR"/>
          </a:p>
        </p:txBody>
      </p:sp>
      <p:sp>
        <p:nvSpPr>
          <p:cNvPr id="4" name="Espace réservé de la date 3">
            <a:extLst>
              <a:ext uri="{FF2B5EF4-FFF2-40B4-BE49-F238E27FC236}">
                <a16:creationId xmlns:a16="http://schemas.microsoft.com/office/drawing/2014/main" id="{2F5CBFA0-194B-814B-A502-4758A24C43DE}"/>
              </a:ext>
            </a:extLst>
          </p:cNvPr>
          <p:cNvSpPr>
            <a:spLocks noGrp="1"/>
          </p:cNvSpPr>
          <p:nvPr>
            <p:ph type="dt" sz="half" idx="10"/>
          </p:nvPr>
        </p:nvSpPr>
        <p:spPr/>
        <p:txBody>
          <a:bodyPr/>
          <a:lstStyle/>
          <a:p>
            <a:fld id="{6EC20352-D7F2-744D-B242-D15F9B471253}" type="datetimeFigureOut">
              <a:rPr lang="fr-FR" smtClean="0"/>
              <a:t>19/09/2022</a:t>
            </a:fld>
            <a:endParaRPr lang="fr-FR"/>
          </a:p>
        </p:txBody>
      </p:sp>
      <p:sp>
        <p:nvSpPr>
          <p:cNvPr id="5" name="Espace réservé du pied de page 4">
            <a:extLst>
              <a:ext uri="{FF2B5EF4-FFF2-40B4-BE49-F238E27FC236}">
                <a16:creationId xmlns:a16="http://schemas.microsoft.com/office/drawing/2014/main" id="{13AAB0EF-6CC8-1648-B5C2-7181DDD3F3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3104DA-0A4D-5F43-B5CD-FE24D6BC3BB4}"/>
              </a:ext>
            </a:extLst>
          </p:cNvPr>
          <p:cNvSpPr>
            <a:spLocks noGrp="1"/>
          </p:cNvSpPr>
          <p:nvPr>
            <p:ph type="sldNum" sz="quarter" idx="12"/>
          </p:nvPr>
        </p:nvSpPr>
        <p:spPr/>
        <p:txBody>
          <a:bodyPr/>
          <a:lstStyle/>
          <a:p>
            <a:fld id="{A92200EB-C14B-7F40-A46B-FF09FC96FCE9}" type="slidenum">
              <a:rPr lang="fr-FR" smtClean="0"/>
              <a:t>‹N°›</a:t>
            </a:fld>
            <a:endParaRPr lang="fr-FR"/>
          </a:p>
        </p:txBody>
      </p:sp>
    </p:spTree>
    <p:extLst>
      <p:ext uri="{BB962C8B-B14F-4D97-AF65-F5344CB8AC3E}">
        <p14:creationId xmlns:p14="http://schemas.microsoft.com/office/powerpoint/2010/main" val="1696954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6334F3-0709-471B-A734-C4B404F55B8E}"/>
              </a:ext>
            </a:extLst>
          </p:cNvPr>
          <p:cNvSpPr>
            <a:spLocks noGrp="1"/>
          </p:cNvSpPr>
          <p:nvPr>
            <p:ph type="title"/>
          </p:nvPr>
        </p:nvSpPr>
        <p:spPr/>
        <p:txBody>
          <a:bodyPr rtlCol="0"/>
          <a:lstStyle/>
          <a:p>
            <a:pPr rtl="0"/>
            <a:r>
              <a:rPr lang="fr-FR" noProof="0"/>
              <a:t>Modifiez le style du titre</a:t>
            </a:r>
          </a:p>
        </p:txBody>
      </p:sp>
      <p:sp>
        <p:nvSpPr>
          <p:cNvPr id="3" name="Espace réservé du contenu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0AED2F97-42DF-4621-A9FE-F84E40B6A6D3}" type="datetime1">
              <a:rPr lang="fr-FR" noProof="0" smtClean="0"/>
              <a:t>19/09/2022</a:t>
            </a:fld>
            <a:endParaRPr lang="fr-FR" noProof="0"/>
          </a:p>
        </p:txBody>
      </p:sp>
      <p:sp>
        <p:nvSpPr>
          <p:cNvPr id="5" name="Espace réservé du pied de page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fr-FR" noProof="0"/>
          </a:p>
        </p:txBody>
      </p:sp>
      <p:sp>
        <p:nvSpPr>
          <p:cNvPr id="6" name="Espace réservé du numéro de diapositive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421304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FBD003-3974-44FA-8DE9-B572C8FADAC0}"/>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36FFA64-E8DE-46F5-B84D-06E1DECC080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911361FE-C25B-4F17-AA1F-2DF968096CA1}"/>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15FDFFF4-51E3-4674-9777-D9DAD5579F4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62EF043-1966-4479-B44B-CF5C7EE26726}"/>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2581471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9B4C0C-4105-4EBE-8519-5A5446BB73A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11594F9A-70A7-4D3E-867F-E3AA8212F1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5BE32A2-BBE8-46BF-A77E-A3F58AE0B722}"/>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553C8587-D556-43C3-9205-046FFA1D8D1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1EA77E9-88A2-49E5-8D47-F0CFD5B3B933}"/>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31228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E02BA7-9A2D-490B-81F2-BE96E8941509}"/>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715E58E-AEE2-4331-A7DF-C686C72AB1A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BF6EE4F-200E-4DC3-8600-DC2437CF298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8C801DB-8FCD-48AD-89CD-0AAE34E67C82}"/>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6" name="Espace réservé du pied de page 5">
            <a:extLst>
              <a:ext uri="{FF2B5EF4-FFF2-40B4-BE49-F238E27FC236}">
                <a16:creationId xmlns:a16="http://schemas.microsoft.com/office/drawing/2014/main" id="{282C2F79-FA74-4786-B9E8-186F4202550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CBDE02EC-F110-4344-81C4-E96C81EA40E5}"/>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27200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11084C-873D-4DBD-BAE9-B97D2FBCE9D0}"/>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3ACE62E8-7E33-4BC6-A199-0F2513A12C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5040EEF-3C03-487B-B832-AA57E030B9A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EF21679F-0A33-4FF6-8817-6A8FF2415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7ED9027-3BDB-4733-8C67-C401326518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50BCC0CB-6E7D-4577-8AF7-FA84929E4A7D}"/>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8" name="Espace réservé du pied de page 7">
            <a:extLst>
              <a:ext uri="{FF2B5EF4-FFF2-40B4-BE49-F238E27FC236}">
                <a16:creationId xmlns:a16="http://schemas.microsoft.com/office/drawing/2014/main" id="{A498D956-063E-4ABB-8308-76DF12EE7F41}"/>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A6D2AD27-5FD6-4621-8BFC-DB1E0686CBB1}"/>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157974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694356-795D-4FFA-89B8-CEC8678AF35D}"/>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525E3D09-D089-4395-ACBB-A00B81BECB43}"/>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4" name="Espace réservé du pied de page 3">
            <a:extLst>
              <a:ext uri="{FF2B5EF4-FFF2-40B4-BE49-F238E27FC236}">
                <a16:creationId xmlns:a16="http://schemas.microsoft.com/office/drawing/2014/main" id="{7891CB98-881E-4F8B-A650-97C65916598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1DD075F-7D3F-4936-8F30-8DF1FAF4C1DF}"/>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105650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D972A19-287D-4D2B-AB11-E023CE1CE5A3}"/>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3" name="Espace réservé du pied de page 2">
            <a:extLst>
              <a:ext uri="{FF2B5EF4-FFF2-40B4-BE49-F238E27FC236}">
                <a16:creationId xmlns:a16="http://schemas.microsoft.com/office/drawing/2014/main" id="{59A5AE95-0B6A-4DB4-A779-A8EC2C203B28}"/>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5845A9EE-9458-4233-B003-4F7D515686A1}"/>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254691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C14910-B6C0-48BB-9F37-0B5A3DE8E97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DA6EEFFB-E507-4DE7-833F-B929FCD10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D6482016-4DE4-499D-962C-A80D36CB5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707CA08-B7FC-4819-ADED-B684BFD69965}"/>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6" name="Espace réservé du pied de page 5">
            <a:extLst>
              <a:ext uri="{FF2B5EF4-FFF2-40B4-BE49-F238E27FC236}">
                <a16:creationId xmlns:a16="http://schemas.microsoft.com/office/drawing/2014/main" id="{AC746B77-F1A8-4C5D-8AF3-CE4CDAA82DF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66FADEE4-FA96-4BCE-9BDD-894407F3DDCF}"/>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144819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53D76-7C86-4F62-97A1-4CAE06C6E1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18CB3F76-3A81-4342-A3BF-3B5A45653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DFB9E653-CDED-4D86-9AE5-8A1E4E1DC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B7847B-9BB0-410F-A175-8716BC7C1F0A}"/>
              </a:ext>
            </a:extLst>
          </p:cNvPr>
          <p:cNvSpPr>
            <a:spLocks noGrp="1"/>
          </p:cNvSpPr>
          <p:nvPr>
            <p:ph type="dt" sz="half" idx="10"/>
          </p:nvPr>
        </p:nvSpPr>
        <p:spPr/>
        <p:txBody>
          <a:bodyPr/>
          <a:lstStyle/>
          <a:p>
            <a:fld id="{77E2C8F2-B00A-4874-80DF-F69A3EDF8755}" type="datetimeFigureOut">
              <a:rPr lang="fr-CA" smtClean="0"/>
              <a:t>2022-09-19</a:t>
            </a:fld>
            <a:endParaRPr lang="fr-CA"/>
          </a:p>
        </p:txBody>
      </p:sp>
      <p:sp>
        <p:nvSpPr>
          <p:cNvPr id="6" name="Espace réservé du pied de page 5">
            <a:extLst>
              <a:ext uri="{FF2B5EF4-FFF2-40B4-BE49-F238E27FC236}">
                <a16:creationId xmlns:a16="http://schemas.microsoft.com/office/drawing/2014/main" id="{EA73FC79-C33C-4D9F-9BD6-7B183685D89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8C970FA-A7C2-4719-86C0-57F949705EC0}"/>
              </a:ext>
            </a:extLst>
          </p:cNvPr>
          <p:cNvSpPr>
            <a:spLocks noGrp="1"/>
          </p:cNvSpPr>
          <p:nvPr>
            <p:ph type="sldNum" sz="quarter" idx="12"/>
          </p:nvPr>
        </p:nvSpPr>
        <p:spPr/>
        <p:txBody>
          <a:bodyPr/>
          <a:lstStyle/>
          <a:p>
            <a:fld id="{6C9E2E38-6DEE-40D4-AEFD-905D635E4014}" type="slidenum">
              <a:rPr lang="fr-CA" smtClean="0"/>
              <a:t>‹N°›</a:t>
            </a:fld>
            <a:endParaRPr lang="fr-CA"/>
          </a:p>
        </p:txBody>
      </p:sp>
    </p:spTree>
    <p:extLst>
      <p:ext uri="{BB962C8B-B14F-4D97-AF65-F5344CB8AC3E}">
        <p14:creationId xmlns:p14="http://schemas.microsoft.com/office/powerpoint/2010/main" val="117895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2CF0EE1-93A9-4EA8-AB92-A57E7BF74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64C7B3C-E720-473F-8169-45DCD2BC7D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31D73A8-A7D8-485A-A3C0-67B9DEFB3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2C8F2-B00A-4874-80DF-F69A3EDF8755}"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91417E4B-5C6D-49C9-BA0D-2F8D80860E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4760B09-E65B-4359-948E-5FEC35F73B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E2E38-6DEE-40D4-AEFD-905D635E4014}" type="slidenum">
              <a:rPr lang="fr-CA" smtClean="0"/>
              <a:t>‹N°›</a:t>
            </a:fld>
            <a:endParaRPr lang="fr-CA"/>
          </a:p>
        </p:txBody>
      </p:sp>
    </p:spTree>
    <p:extLst>
      <p:ext uri="{BB962C8B-B14F-4D97-AF65-F5344CB8AC3E}">
        <p14:creationId xmlns:p14="http://schemas.microsoft.com/office/powerpoint/2010/main" val="966509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5A78195-094F-4B5D-9870-F3EFF7BEB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2A4A7F2-FED0-4BFB-AA83-1A4722533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59B6B22-5F20-4F82-8529-EDEF7ED72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CD6A6-4BED-4F31-86AA-37BC512C4609}"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4A715892-8295-44DD-A45E-95CB6AA78D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52034505-F983-4339-ACA9-8088217E0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6CEBD-0BA2-40E3-AD72-C95A9BDA2D8B}" type="slidenum">
              <a:rPr lang="fr-CA" smtClean="0"/>
              <a:t>‹N°›</a:t>
            </a:fld>
            <a:endParaRPr lang="fr-CA"/>
          </a:p>
        </p:txBody>
      </p:sp>
    </p:spTree>
    <p:extLst>
      <p:ext uri="{BB962C8B-B14F-4D97-AF65-F5344CB8AC3E}">
        <p14:creationId xmlns:p14="http://schemas.microsoft.com/office/powerpoint/2010/main" val="3227997812"/>
      </p:ext>
    </p:extLst>
  </p:cSld>
  <p:clrMap bg1="lt1" tx1="dk1" bg2="lt2" tx2="dk2" accent1="accent1" accent2="accent2" accent3="accent3" accent4="accent4" accent5="accent5" accent6="accent6" hlink="hlink" folHlink="folHlink"/>
  <p:sldLayoutIdLst>
    <p:sldLayoutId id="2147483755" r:id="rId1"/>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BFBB5FD-36D5-47E8-8709-F203332FB6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4F1D920-A20A-4833-AD82-4BF137518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29C1030-E7AD-4DB6-97C4-5BEFCDAE1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808F7-0E5B-4965-B2E2-FC1704F2F76C}" type="datetimeFigureOut">
              <a:rPr lang="fr-CA" smtClean="0"/>
              <a:t>2022-09-19</a:t>
            </a:fld>
            <a:endParaRPr lang="fr-CA"/>
          </a:p>
        </p:txBody>
      </p:sp>
      <p:sp>
        <p:nvSpPr>
          <p:cNvPr id="5" name="Espace réservé du pied de page 4">
            <a:extLst>
              <a:ext uri="{FF2B5EF4-FFF2-40B4-BE49-F238E27FC236}">
                <a16:creationId xmlns:a16="http://schemas.microsoft.com/office/drawing/2014/main" id="{F2BEBF3F-D799-47DD-B9A9-6522437F6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BDE93E37-9166-4520-9662-90D3D7A5D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2D698-17C2-401B-8FE9-B80A1CC33915}" type="slidenum">
              <a:rPr lang="fr-CA" smtClean="0"/>
              <a:t>‹N°›</a:t>
            </a:fld>
            <a:endParaRPr lang="fr-CA"/>
          </a:p>
        </p:txBody>
      </p:sp>
    </p:spTree>
    <p:extLst>
      <p:ext uri="{BB962C8B-B14F-4D97-AF65-F5344CB8AC3E}">
        <p14:creationId xmlns:p14="http://schemas.microsoft.com/office/powerpoint/2010/main" val="1136587321"/>
      </p:ext>
    </p:extLst>
  </p:cSld>
  <p:clrMap bg1="lt1" tx1="dk1" bg2="lt2" tx2="dk2" accent1="accent1" accent2="accent2" accent3="accent3" accent4="accent4" accent5="accent5" accent6="accent6" hlink="hlink" folHlink="folHlink"/>
  <p:sldLayoutIdLst>
    <p:sldLayoutId id="21474837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89030D8-118C-498D-96B9-31EF00C7C6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D9F3F19D-B353-4E29-9AF3-4D5113536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EE2C823-9074-4DAB-AA08-58EBF6765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9/19/2022</a:t>
            </a:fld>
            <a:endParaRPr lang="en-US"/>
          </a:p>
        </p:txBody>
      </p:sp>
      <p:sp>
        <p:nvSpPr>
          <p:cNvPr id="5" name="Espace réservé du pied de page 4">
            <a:extLst>
              <a:ext uri="{FF2B5EF4-FFF2-40B4-BE49-F238E27FC236}">
                <a16:creationId xmlns:a16="http://schemas.microsoft.com/office/drawing/2014/main" id="{B1030D64-BB27-44DC-83ED-1DF6D19C9D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B9868267-4B6D-4705-B638-0069FC55C6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fr-CA" smtClean="0"/>
              <a:t>‹N°›</a:t>
            </a:fld>
            <a:endParaRPr lang="fr-CA"/>
          </a:p>
        </p:txBody>
      </p:sp>
    </p:spTree>
    <p:extLst>
      <p:ext uri="{BB962C8B-B14F-4D97-AF65-F5344CB8AC3E}">
        <p14:creationId xmlns:p14="http://schemas.microsoft.com/office/powerpoint/2010/main" val="113102696"/>
      </p:ext>
    </p:extLst>
  </p:cSld>
  <p:clrMap bg1="lt1" tx1="dk1" bg2="lt2" tx2="dk2" accent1="accent1" accent2="accent2" accent3="accent3" accent4="accent4" accent5="accent5" accent6="accent6" hlink="hlink" folHlink="folHlink"/>
  <p:sldLayoutIdLst>
    <p:sldLayoutId id="214748373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fr-FR" noProof="0"/>
              <a:t>Modifiez le style du titre</a:t>
            </a:r>
          </a:p>
        </p:txBody>
      </p:sp>
      <p:sp>
        <p:nvSpPr>
          <p:cNvPr id="3" name="Espace réservé du texte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DC5B657E-17CE-40DF-911C-C9463DEF93F1}" type="datetime1">
              <a:rPr lang="fr-FR" noProof="0" smtClean="0"/>
              <a:t>19/09/2022</a:t>
            </a:fld>
            <a:endParaRPr lang="fr-FR" noProof="0"/>
          </a:p>
        </p:txBody>
      </p:sp>
      <p:sp>
        <p:nvSpPr>
          <p:cNvPr id="5" name="Espace réservé du pied de page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fr-FR" noProof="0"/>
          </a:p>
        </p:txBody>
      </p:sp>
      <p:sp>
        <p:nvSpPr>
          <p:cNvPr id="6" name="Espace réservé du numéro de diapositive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fr-FR" noProof="0" smtClean="0"/>
              <a:t>‹N°›</a:t>
            </a:fld>
            <a:endParaRPr lang="fr-FR"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769" r:id="rId1"/>
    <p:sldLayoutId id="2147483762"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tags" Target="../tags/tag31.xml"/><Relationship Id="rId7" Type="http://schemas.openxmlformats.org/officeDocument/2006/relationships/image" Target="../media/image37.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34.svg"/><Relationship Id="rId3" Type="http://schemas.openxmlformats.org/officeDocument/2006/relationships/image" Target="../media/image24.svg"/><Relationship Id="rId7" Type="http://schemas.openxmlformats.org/officeDocument/2006/relationships/image" Target="../media/image26.svg"/><Relationship Id="rId12" Type="http://schemas.openxmlformats.org/officeDocument/2006/relationships/image" Target="../media/image33.png"/><Relationship Id="rId17" Type="http://schemas.openxmlformats.org/officeDocument/2006/relationships/image" Target="../media/image40.svg"/><Relationship Id="rId2" Type="http://schemas.openxmlformats.org/officeDocument/2006/relationships/image" Target="../media/image2.png"/><Relationship Id="rId16" Type="http://schemas.openxmlformats.org/officeDocument/2006/relationships/image" Target="../media/image39.png"/><Relationship Id="rId1" Type="http://schemas.openxmlformats.org/officeDocument/2006/relationships/slideLayout" Target="../slideLayouts/slideLayout17.xml"/><Relationship Id="rId6" Type="http://schemas.openxmlformats.org/officeDocument/2006/relationships/image" Target="../media/image6.png"/><Relationship Id="rId11" Type="http://schemas.openxmlformats.org/officeDocument/2006/relationships/image" Target="../media/image28.svg"/><Relationship Id="rId5" Type="http://schemas.openxmlformats.org/officeDocument/2006/relationships/image" Target="../media/image25.svg"/><Relationship Id="rId15" Type="http://schemas.openxmlformats.org/officeDocument/2006/relationships/image" Target="../media/image30.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27.svg"/><Relationship Id="rId1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image" Target="../media/image6.png"/><Relationship Id="rId39" Type="http://schemas.openxmlformats.org/officeDocument/2006/relationships/image" Target="../media/image19.svg"/><Relationship Id="rId21" Type="http://schemas.openxmlformats.org/officeDocument/2006/relationships/slideLayout" Target="../slideLayouts/slideLayout12.xml"/><Relationship Id="rId34" Type="http://schemas.openxmlformats.org/officeDocument/2006/relationships/image" Target="../media/image14.png"/><Relationship Id="rId42" Type="http://schemas.openxmlformats.org/officeDocument/2006/relationships/image" Target="../media/image22.png"/><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9.svg"/><Relationship Id="rId41" Type="http://schemas.openxmlformats.org/officeDocument/2006/relationships/image" Target="../media/image21.sv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image" Target="../media/image4.png"/><Relationship Id="rId32" Type="http://schemas.openxmlformats.org/officeDocument/2006/relationships/image" Target="../media/image12.png"/><Relationship Id="rId37" Type="http://schemas.openxmlformats.org/officeDocument/2006/relationships/image" Target="../media/image17.svg"/><Relationship Id="rId40" Type="http://schemas.openxmlformats.org/officeDocument/2006/relationships/image" Target="../media/image20.pn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image" Target="../media/image3.svg"/><Relationship Id="rId28" Type="http://schemas.openxmlformats.org/officeDocument/2006/relationships/image" Target="../media/image8.png"/><Relationship Id="rId36" Type="http://schemas.openxmlformats.org/officeDocument/2006/relationships/image" Target="../media/image16.png"/><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image" Target="../media/image11.sv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2.png"/><Relationship Id="rId27" Type="http://schemas.openxmlformats.org/officeDocument/2006/relationships/image" Target="../media/image7.svg"/><Relationship Id="rId30" Type="http://schemas.openxmlformats.org/officeDocument/2006/relationships/image" Target="../media/image10.png"/><Relationship Id="rId35" Type="http://schemas.openxmlformats.org/officeDocument/2006/relationships/image" Target="../media/image15.svg"/><Relationship Id="rId43" Type="http://schemas.openxmlformats.org/officeDocument/2006/relationships/image" Target="../media/image23.svg"/><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image" Target="../media/image5.svg"/><Relationship Id="rId33" Type="http://schemas.openxmlformats.org/officeDocument/2006/relationships/image" Target="../media/image13.svg"/><Relationship Id="rId38" Type="http://schemas.openxmlformats.org/officeDocument/2006/relationships/image" Target="../media/image18.png"/></Relationships>
</file>

<file path=ppt/slides/_rels/slide2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3" Type="http://schemas.openxmlformats.org/officeDocument/2006/relationships/tags" Target="../tags/tag50.xml"/><Relationship Id="rId18" Type="http://schemas.openxmlformats.org/officeDocument/2006/relationships/image" Target="../media/image24.svg"/><Relationship Id="rId26" Type="http://schemas.openxmlformats.org/officeDocument/2006/relationships/image" Target="../media/image28.svg"/><Relationship Id="rId3" Type="http://schemas.openxmlformats.org/officeDocument/2006/relationships/tags" Target="../tags/tag40.xml"/><Relationship Id="rId21" Type="http://schemas.openxmlformats.org/officeDocument/2006/relationships/image" Target="../media/image6.png"/><Relationship Id="rId34" Type="http://schemas.openxmlformats.org/officeDocument/2006/relationships/image" Target="../media/image40.svg"/><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image" Target="../media/image2.png"/><Relationship Id="rId25" Type="http://schemas.openxmlformats.org/officeDocument/2006/relationships/image" Target="../media/image10.png"/><Relationship Id="rId33" Type="http://schemas.openxmlformats.org/officeDocument/2006/relationships/image" Target="../media/image39.png"/><Relationship Id="rId2" Type="http://schemas.openxmlformats.org/officeDocument/2006/relationships/tags" Target="../tags/tag39.xml"/><Relationship Id="rId16" Type="http://schemas.openxmlformats.org/officeDocument/2006/relationships/slideLayout" Target="../slideLayouts/slideLayout17.xml"/><Relationship Id="rId20" Type="http://schemas.openxmlformats.org/officeDocument/2006/relationships/image" Target="../media/image25.svg"/><Relationship Id="rId29" Type="http://schemas.openxmlformats.org/officeDocument/2006/relationships/image" Target="../media/image33.png"/><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24" Type="http://schemas.openxmlformats.org/officeDocument/2006/relationships/image" Target="../media/image27.svg"/><Relationship Id="rId32" Type="http://schemas.openxmlformats.org/officeDocument/2006/relationships/image" Target="../media/image30.svg"/><Relationship Id="rId5" Type="http://schemas.openxmlformats.org/officeDocument/2006/relationships/tags" Target="../tags/tag42.xml"/><Relationship Id="rId15" Type="http://schemas.openxmlformats.org/officeDocument/2006/relationships/tags" Target="../tags/tag52.xml"/><Relationship Id="rId23" Type="http://schemas.openxmlformats.org/officeDocument/2006/relationships/image" Target="../media/image8.png"/><Relationship Id="rId28" Type="http://schemas.openxmlformats.org/officeDocument/2006/relationships/image" Target="../media/image29.svg"/><Relationship Id="rId10" Type="http://schemas.openxmlformats.org/officeDocument/2006/relationships/tags" Target="../tags/tag47.xml"/><Relationship Id="rId19" Type="http://schemas.openxmlformats.org/officeDocument/2006/relationships/image" Target="../media/image4.png"/><Relationship Id="rId31" Type="http://schemas.openxmlformats.org/officeDocument/2006/relationships/image" Target="../media/image14.png"/><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image" Target="../media/image26.svg"/><Relationship Id="rId27" Type="http://schemas.openxmlformats.org/officeDocument/2006/relationships/image" Target="../media/image12.png"/><Relationship Id="rId30" Type="http://schemas.openxmlformats.org/officeDocument/2006/relationships/image" Target="../media/image34.svg"/><Relationship Id="rId8" Type="http://schemas.openxmlformats.org/officeDocument/2006/relationships/tags" Target="../tags/tag45.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9.svg"/><Relationship Id="rId3" Type="http://schemas.openxmlformats.org/officeDocument/2006/relationships/tags" Target="../tags/tag55.xml"/><Relationship Id="rId7" Type="http://schemas.openxmlformats.org/officeDocument/2006/relationships/image" Target="../media/image7.svg"/><Relationship Id="rId12" Type="http://schemas.openxmlformats.org/officeDocument/2006/relationships/image" Target="../media/image8.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6.png"/><Relationship Id="rId11" Type="http://schemas.openxmlformats.org/officeDocument/2006/relationships/image" Target="../media/image5.svg"/><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tags" Target="../tags/tag56.xml"/><Relationship Id="rId9" Type="http://schemas.openxmlformats.org/officeDocument/2006/relationships/image" Target="../media/image3.svg"/></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9.svg"/><Relationship Id="rId3" Type="http://schemas.openxmlformats.org/officeDocument/2006/relationships/tags" Target="../tags/tag59.xml"/><Relationship Id="rId7" Type="http://schemas.openxmlformats.org/officeDocument/2006/relationships/image" Target="../media/image7.svg"/><Relationship Id="rId12" Type="http://schemas.openxmlformats.org/officeDocument/2006/relationships/image" Target="../media/image8.pn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6.png"/><Relationship Id="rId11" Type="http://schemas.openxmlformats.org/officeDocument/2006/relationships/image" Target="../media/image5.svg"/><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tags" Target="../tags/tag60.xml"/><Relationship Id="rId9" Type="http://schemas.openxmlformats.org/officeDocument/2006/relationships/image" Target="../media/image3.svg"/></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9.svg"/><Relationship Id="rId3" Type="http://schemas.openxmlformats.org/officeDocument/2006/relationships/tags" Target="../tags/tag63.xml"/><Relationship Id="rId7" Type="http://schemas.openxmlformats.org/officeDocument/2006/relationships/image" Target="../media/image7.svg"/><Relationship Id="rId12" Type="http://schemas.openxmlformats.org/officeDocument/2006/relationships/image" Target="../media/image8.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6.png"/><Relationship Id="rId11" Type="http://schemas.openxmlformats.org/officeDocument/2006/relationships/image" Target="../media/image5.svg"/><Relationship Id="rId5" Type="http://schemas.openxmlformats.org/officeDocument/2006/relationships/slideLayout" Target="../slideLayouts/slideLayout14.xml"/><Relationship Id="rId10" Type="http://schemas.openxmlformats.org/officeDocument/2006/relationships/image" Target="../media/image4.png"/><Relationship Id="rId4" Type="http://schemas.openxmlformats.org/officeDocument/2006/relationships/tags" Target="../tags/tag64.xml"/><Relationship Id="rId9" Type="http://schemas.openxmlformats.org/officeDocument/2006/relationships/image" Target="../media/image3.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9.svg"/><Relationship Id="rId3" Type="http://schemas.openxmlformats.org/officeDocument/2006/relationships/tags" Target="../tags/tag23.xml"/><Relationship Id="rId7" Type="http://schemas.openxmlformats.org/officeDocument/2006/relationships/image" Target="../media/image7.svg"/><Relationship Id="rId12" Type="http://schemas.openxmlformats.org/officeDocument/2006/relationships/image" Target="../media/image8.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6.png"/><Relationship Id="rId11" Type="http://schemas.openxmlformats.org/officeDocument/2006/relationships/image" Target="../media/image5.svg"/><Relationship Id="rId5" Type="http://schemas.openxmlformats.org/officeDocument/2006/relationships/slideLayout" Target="../slideLayouts/slideLayout13.xml"/><Relationship Id="rId10" Type="http://schemas.openxmlformats.org/officeDocument/2006/relationships/image" Target="../media/image4.png"/><Relationship Id="rId4" Type="http://schemas.openxmlformats.org/officeDocument/2006/relationships/tags" Target="../tags/tag24.xml"/><Relationship Id="rId9"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9.svg"/><Relationship Id="rId3" Type="http://schemas.openxmlformats.org/officeDocument/2006/relationships/image" Target="../media/image24.svg"/><Relationship Id="rId7" Type="http://schemas.openxmlformats.org/officeDocument/2006/relationships/image" Target="../media/image26.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7.xml"/><Relationship Id="rId6" Type="http://schemas.openxmlformats.org/officeDocument/2006/relationships/image" Target="../media/image6.png"/><Relationship Id="rId11" Type="http://schemas.openxmlformats.org/officeDocument/2006/relationships/image" Target="../media/image28.svg"/><Relationship Id="rId5" Type="http://schemas.openxmlformats.org/officeDocument/2006/relationships/image" Target="../media/image25.svg"/><Relationship Id="rId15" Type="http://schemas.openxmlformats.org/officeDocument/2006/relationships/image" Target="../media/image30.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27.sv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32.sv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31.png"/><Relationship Id="rId5" Type="http://schemas.openxmlformats.org/officeDocument/2006/relationships/slideLayout" Target="../slideLayouts/slideLayout17.xml"/><Relationship Id="rId4" Type="http://schemas.openxmlformats.org/officeDocument/2006/relationships/tags" Target="../tags/tag28.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34.svg"/><Relationship Id="rId3" Type="http://schemas.openxmlformats.org/officeDocument/2006/relationships/image" Target="../media/image24.svg"/><Relationship Id="rId7" Type="http://schemas.openxmlformats.org/officeDocument/2006/relationships/image" Target="../media/image26.svg"/><Relationship Id="rId12"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17.xml"/><Relationship Id="rId6" Type="http://schemas.openxmlformats.org/officeDocument/2006/relationships/image" Target="../media/image6.png"/><Relationship Id="rId11" Type="http://schemas.openxmlformats.org/officeDocument/2006/relationships/image" Target="../media/image28.svg"/><Relationship Id="rId5" Type="http://schemas.openxmlformats.org/officeDocument/2006/relationships/image" Target="../media/image2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27.svg"/></Relationships>
</file>

<file path=ppt/slides/_rels/slide8.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9.svg"/><Relationship Id="rId18" Type="http://schemas.openxmlformats.org/officeDocument/2006/relationships/image" Target="../media/image10.png"/><Relationship Id="rId3" Type="http://schemas.openxmlformats.org/officeDocument/2006/relationships/image" Target="../media/image24.svg"/><Relationship Id="rId7" Type="http://schemas.openxmlformats.org/officeDocument/2006/relationships/image" Target="../media/image26.svg"/><Relationship Id="rId12" Type="http://schemas.openxmlformats.org/officeDocument/2006/relationships/image" Target="../media/image12.png"/><Relationship Id="rId17" Type="http://schemas.openxmlformats.org/officeDocument/2006/relationships/image" Target="../media/image34.svg"/><Relationship Id="rId2" Type="http://schemas.openxmlformats.org/officeDocument/2006/relationships/image" Target="../media/image2.png"/><Relationship Id="rId16" Type="http://schemas.openxmlformats.org/officeDocument/2006/relationships/image" Target="../media/image33.png"/><Relationship Id="rId1" Type="http://schemas.openxmlformats.org/officeDocument/2006/relationships/slideLayout" Target="../slideLayouts/slideLayout17.xml"/><Relationship Id="rId6" Type="http://schemas.openxmlformats.org/officeDocument/2006/relationships/image" Target="../media/image6.png"/><Relationship Id="rId11" Type="http://schemas.openxmlformats.org/officeDocument/2006/relationships/image" Target="../media/image36.svg"/><Relationship Id="rId5" Type="http://schemas.openxmlformats.org/officeDocument/2006/relationships/image" Target="../media/image25.svg"/><Relationship Id="rId15" Type="http://schemas.openxmlformats.org/officeDocument/2006/relationships/image" Target="../media/image30.svg"/><Relationship Id="rId10" Type="http://schemas.openxmlformats.org/officeDocument/2006/relationships/image" Target="../media/image35.png"/><Relationship Id="rId19" Type="http://schemas.openxmlformats.org/officeDocument/2006/relationships/image" Target="../media/image28.svg"/><Relationship Id="rId4" Type="http://schemas.openxmlformats.org/officeDocument/2006/relationships/image" Target="../media/image4.png"/><Relationship Id="rId9" Type="http://schemas.openxmlformats.org/officeDocument/2006/relationships/image" Target="../media/image27.sv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A7D383-729B-433B-8E54-9BF92AF053C1}"/>
              </a:ext>
            </a:extLst>
          </p:cNvPr>
          <p:cNvSpPr>
            <a:spLocks noGrp="1"/>
          </p:cNvSpPr>
          <p:nvPr>
            <p:ph type="ctrTitle"/>
          </p:nvPr>
        </p:nvSpPr>
        <p:spPr/>
        <p:txBody>
          <a:bodyPr/>
          <a:lstStyle/>
          <a:p>
            <a:r>
              <a:rPr lang="fr-CA" dirty="0"/>
              <a:t>Les </a:t>
            </a:r>
            <a:r>
              <a:rPr lang="fr-CA" dirty="0">
                <a:latin typeface="Avenir Next LT Pro" panose="020B0504020202020204" pitchFamily="34" charset="0"/>
              </a:rPr>
              <a:t>postures</a:t>
            </a:r>
            <a:r>
              <a:rPr lang="fr-CA" dirty="0"/>
              <a:t> de lecture</a:t>
            </a:r>
          </a:p>
        </p:txBody>
      </p:sp>
      <p:sp>
        <p:nvSpPr>
          <p:cNvPr id="3" name="Sous-titre 2">
            <a:extLst>
              <a:ext uri="{FF2B5EF4-FFF2-40B4-BE49-F238E27FC236}">
                <a16:creationId xmlns:a16="http://schemas.microsoft.com/office/drawing/2014/main" id="{7AC516DE-F7B6-43C8-B335-E47A8A9BAAB9}"/>
              </a:ext>
            </a:extLst>
          </p:cNvPr>
          <p:cNvSpPr>
            <a:spLocks noGrp="1"/>
          </p:cNvSpPr>
          <p:nvPr>
            <p:ph type="subTitle" idx="1"/>
          </p:nvPr>
        </p:nvSpPr>
        <p:spPr/>
        <p:txBody>
          <a:bodyPr/>
          <a:lstStyle/>
          <a:p>
            <a:r>
              <a:rPr lang="fr-CA" dirty="0">
                <a:latin typeface="Avenir Next LT Pro" panose="020B0504020202020204" pitchFamily="34" charset="0"/>
              </a:rPr>
              <a:t>e</a:t>
            </a:r>
            <a:r>
              <a:rPr lang="fr-CA">
                <a:latin typeface="Avenir Next LT Pro" panose="020B0504020202020204" pitchFamily="34" charset="0"/>
              </a:rPr>
              <a:t>t </a:t>
            </a:r>
            <a:r>
              <a:rPr lang="fr-CA" dirty="0">
                <a:latin typeface="Avenir Next LT Pro" panose="020B0504020202020204" pitchFamily="34" charset="0"/>
              </a:rPr>
              <a:t>leur rôle </a:t>
            </a:r>
            <a:r>
              <a:rPr lang="fr-CA">
                <a:latin typeface="Avenir Next LT Pro" panose="020B0504020202020204" pitchFamily="34" charset="0"/>
              </a:rPr>
              <a:t>dans le processus </a:t>
            </a:r>
            <a:r>
              <a:rPr lang="fr-CA" dirty="0">
                <a:latin typeface="Avenir Next LT Pro" panose="020B0504020202020204" pitchFamily="34" charset="0"/>
              </a:rPr>
              <a:t>de construction de sens </a:t>
            </a:r>
          </a:p>
        </p:txBody>
      </p:sp>
      <p:pic>
        <p:nvPicPr>
          <p:cNvPr id="7" name="Image 6">
            <a:extLst>
              <a:ext uri="{FF2B5EF4-FFF2-40B4-BE49-F238E27FC236}">
                <a16:creationId xmlns:a16="http://schemas.microsoft.com/office/drawing/2014/main" id="{00C53366-03B8-4632-B9D2-868780886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828" y="4429919"/>
            <a:ext cx="3212776" cy="1443752"/>
          </a:xfrm>
          <a:prstGeom prst="rect">
            <a:avLst/>
          </a:prstGeom>
        </p:spPr>
      </p:pic>
    </p:spTree>
    <p:extLst>
      <p:ext uri="{BB962C8B-B14F-4D97-AF65-F5344CB8AC3E}">
        <p14:creationId xmlns:p14="http://schemas.microsoft.com/office/powerpoint/2010/main" val="201584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1FA699"/>
          </a:solidFill>
          <a:ln>
            <a:solidFill>
              <a:srgbClr val="1FA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607358" y="3841670"/>
            <a:ext cx="2538575" cy="954107"/>
          </a:xfrm>
          <a:prstGeom prst="rect">
            <a:avLst/>
          </a:prstGeom>
          <a:noFill/>
        </p:spPr>
        <p:txBody>
          <a:bodyPr wrap="square" rtlCol="0">
            <a:spAutoFit/>
          </a:bodyPr>
          <a:lstStyle/>
          <a:p>
            <a:pPr algn="ctr"/>
            <a:r>
              <a:rPr lang="fr-CA" sz="2800">
                <a:solidFill>
                  <a:srgbClr val="1FA699"/>
                </a:solidFill>
                <a:latin typeface="Avenir Next LT Pro" panose="020B0504020202020204" pitchFamily="34" charset="0"/>
              </a:rPr>
              <a:t>Posture personnelle</a:t>
            </a:r>
          </a:p>
        </p:txBody>
      </p:sp>
      <p:graphicFrame>
        <p:nvGraphicFramePr>
          <p:cNvPr id="10" name="Tableau 9">
            <a:extLst>
              <a:ext uri="{FF2B5EF4-FFF2-40B4-BE49-F238E27FC236}">
                <a16:creationId xmlns:a16="http://schemas.microsoft.com/office/drawing/2014/main" id="{21B9CAEC-2CAD-4B3A-B009-BEFB2122B5E8}"/>
              </a:ext>
            </a:extLst>
          </p:cNvPr>
          <p:cNvGraphicFramePr>
            <a:graphicFrameLocks noGrp="1"/>
          </p:cNvGraphicFramePr>
          <p:nvPr/>
        </p:nvGraphicFramePr>
        <p:xfrm>
          <a:off x="4348712" y="2502959"/>
          <a:ext cx="7120274" cy="1976243"/>
        </p:xfrm>
        <a:graphic>
          <a:graphicData uri="http://schemas.openxmlformats.org/drawingml/2006/table">
            <a:tbl>
              <a:tblPr firstRow="1" firstCol="1" bandRow="1">
                <a:tableStyleId>{5C22544A-7EE6-4342-B048-85BDC9FD1C3A}</a:tableStyleId>
              </a:tblPr>
              <a:tblGrid>
                <a:gridCol w="7120274">
                  <a:extLst>
                    <a:ext uri="{9D8B030D-6E8A-4147-A177-3AD203B41FA5}">
                      <a16:colId xmlns:a16="http://schemas.microsoft.com/office/drawing/2014/main" val="3591831738"/>
                    </a:ext>
                  </a:extLst>
                </a:gridCol>
              </a:tblGrid>
              <a:tr h="1976243">
                <a:tc>
                  <a:txBody>
                    <a:bodyPr/>
                    <a:lstStyle/>
                    <a:p>
                      <a:pPr algn="just">
                        <a:lnSpc>
                          <a:spcPct val="100000"/>
                        </a:lnSpc>
                        <a:spcAft>
                          <a:spcPts val="800"/>
                        </a:spcAft>
                      </a:pPr>
                      <a:r>
                        <a:rPr lang="fr-CA" sz="2000" b="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Posture visant </a:t>
                      </a:r>
                      <a:r>
                        <a:rPr lang="fr-CA" sz="2000" b="0" dirty="0">
                          <a:solidFill>
                            <a:srgbClr val="263440"/>
                          </a:solidFill>
                          <a:effectLst/>
                          <a:latin typeface="Avenir Next LT Pro" panose="020B0504020202020204" pitchFamily="34" charset="0"/>
                          <a:ea typeface="Avenir Next LT Pro" panose="020B0504020202020204" pitchFamily="34" charset="0"/>
                          <a:cs typeface="Avenir Next LT Pro" panose="020B0504020202020204" pitchFamily="34" charset="0"/>
                        </a:rPr>
                        <a:t>la mise en évidence de ce qui est reçu par le sujet-lecteur, soit les émotions, réactions et réflexions suscitées par le texte. L’expression dans cette posture permet au sujet-lecteur de prendre conscience des effets du texte.</a:t>
                      </a:r>
                      <a:endParaRPr lang="fr-CA" sz="2000" b="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76635486"/>
                  </a:ext>
                </a:extLst>
              </a:tr>
            </a:tbl>
          </a:graphicData>
        </a:graphic>
      </p:graphicFrame>
      <p:sp>
        <p:nvSpPr>
          <p:cNvPr id="2" name="ZoneTexte 1">
            <a:extLst>
              <a:ext uri="{FF2B5EF4-FFF2-40B4-BE49-F238E27FC236}">
                <a16:creationId xmlns:a16="http://schemas.microsoft.com/office/drawing/2014/main" id="{8169B603-E74E-4760-B1F6-96B4BEF63969}"/>
              </a:ext>
            </a:extLst>
          </p:cNvPr>
          <p:cNvSpPr txBox="1"/>
          <p:nvPr/>
        </p:nvSpPr>
        <p:spPr>
          <a:xfrm>
            <a:off x="4348712" y="1818181"/>
            <a:ext cx="1701209" cy="830997"/>
          </a:xfrm>
          <a:prstGeom prst="rect">
            <a:avLst/>
          </a:prstGeom>
          <a:noFill/>
        </p:spPr>
        <p:txBody>
          <a:bodyPr wrap="square" rtlCol="0">
            <a:spAutoFit/>
          </a:bodyPr>
          <a:lstStyle/>
          <a:p>
            <a:r>
              <a:rPr lang="fr-CA" sz="2400">
                <a:solidFill>
                  <a:srgbClr val="1FA699"/>
                </a:solidFill>
                <a:effectLst/>
                <a:latin typeface="Avenir Next LT Pro" panose="020B0504020202020204" pitchFamily="34" charset="0"/>
              </a:rPr>
              <a:t>Définition</a:t>
            </a:r>
            <a:endPar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a:p>
        </p:txBody>
      </p:sp>
      <p:pic>
        <p:nvPicPr>
          <p:cNvPr id="8" name="Graphique 7" descr="Right And Left Brain avec un remplissage uni">
            <a:extLst>
              <a:ext uri="{FF2B5EF4-FFF2-40B4-BE49-F238E27FC236}">
                <a16:creationId xmlns:a16="http://schemas.microsoft.com/office/drawing/2014/main" id="{DA93814E-7336-452D-ADED-3455AF51E4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39253" y="2186236"/>
            <a:ext cx="1287379" cy="1287379"/>
          </a:xfrm>
          <a:prstGeom prst="rect">
            <a:avLst/>
          </a:prstGeom>
        </p:spPr>
      </p:pic>
    </p:spTree>
    <p:extLst>
      <p:ext uri="{BB962C8B-B14F-4D97-AF65-F5344CB8AC3E}">
        <p14:creationId xmlns:p14="http://schemas.microsoft.com/office/powerpoint/2010/main" val="351348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1FA699"/>
          </a:solidFill>
          <a:ln>
            <a:solidFill>
              <a:srgbClr val="1FA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723014" y="3894917"/>
            <a:ext cx="2307265" cy="954107"/>
          </a:xfrm>
          <a:prstGeom prst="rect">
            <a:avLst/>
          </a:prstGeom>
          <a:noFill/>
        </p:spPr>
        <p:txBody>
          <a:bodyPr wrap="square" rtlCol="0">
            <a:spAutoFit/>
          </a:bodyPr>
          <a:lstStyle/>
          <a:p>
            <a:pPr algn="ctr"/>
            <a:r>
              <a:rPr lang="fr-CA" sz="2800">
                <a:solidFill>
                  <a:srgbClr val="1FA699"/>
                </a:solidFill>
                <a:latin typeface="Avenir Next LT Pro" panose="020B0504020202020204" pitchFamily="34" charset="0"/>
              </a:rPr>
              <a:t>Posture personnelle</a:t>
            </a:r>
          </a:p>
        </p:txBody>
      </p:sp>
      <p:graphicFrame>
        <p:nvGraphicFramePr>
          <p:cNvPr id="10" name="Tableau 9">
            <a:extLst>
              <a:ext uri="{FF2B5EF4-FFF2-40B4-BE49-F238E27FC236}">
                <a16:creationId xmlns:a16="http://schemas.microsoft.com/office/drawing/2014/main" id="{21B9CAEC-2CAD-4B3A-B009-BEFB2122B5E8}"/>
              </a:ext>
            </a:extLst>
          </p:cNvPr>
          <p:cNvGraphicFramePr>
            <a:graphicFrameLocks noGrp="1"/>
          </p:cNvGraphicFramePr>
          <p:nvPr/>
        </p:nvGraphicFramePr>
        <p:xfrm>
          <a:off x="3838771" y="2516092"/>
          <a:ext cx="7120274" cy="3952486"/>
        </p:xfrm>
        <a:graphic>
          <a:graphicData uri="http://schemas.openxmlformats.org/drawingml/2006/table">
            <a:tbl>
              <a:tblPr firstRow="1" firstCol="1" bandRow="1">
                <a:tableStyleId>{5C22544A-7EE6-4342-B048-85BDC9FD1C3A}</a:tableStyleId>
              </a:tblPr>
              <a:tblGrid>
                <a:gridCol w="7120274">
                  <a:extLst>
                    <a:ext uri="{9D8B030D-6E8A-4147-A177-3AD203B41FA5}">
                      <a16:colId xmlns:a16="http://schemas.microsoft.com/office/drawing/2014/main" val="3591831738"/>
                    </a:ext>
                  </a:extLst>
                </a:gridCol>
              </a:tblGrid>
              <a:tr h="1976243">
                <a:tc>
                  <a:txBody>
                    <a:bodyPr/>
                    <a:lstStyle/>
                    <a:p>
                      <a:pPr marL="285750" lvl="0" indent="-285750" fontAlgn="base">
                        <a:buFontTx/>
                        <a:buChar char="-"/>
                      </a:pPr>
                      <a:r>
                        <a:rPr lang="fr-CA" sz="2000" b="0" kern="1200" dirty="0">
                          <a:solidFill>
                            <a:srgbClr val="263440"/>
                          </a:solidFill>
                          <a:effectLst/>
                          <a:latin typeface="Avenir Next LT Pro" panose="020B0504020202020204" pitchFamily="34" charset="0"/>
                          <a:ea typeface="+mn-ea"/>
                          <a:cs typeface="+mn-cs"/>
                        </a:rPr>
                        <a:t>Engagement relationnel (lien présent, clair et pertinent)</a:t>
                      </a:r>
                    </a:p>
                    <a:p>
                      <a:pPr marL="285750" lvl="0" indent="-285750" fontAlgn="base">
                        <a:buFontTx/>
                        <a:buChar char="-"/>
                      </a:pPr>
                      <a:endParaRPr lang="fr-CA" sz="2000" b="0" kern="1200" dirty="0">
                        <a:solidFill>
                          <a:srgbClr val="263440"/>
                        </a:solidFill>
                        <a:effectLst/>
                        <a:latin typeface="Avenir Next LT Pro" panose="020B0504020202020204" pitchFamily="34" charset="0"/>
                        <a:ea typeface="+mn-ea"/>
                        <a:cs typeface="+mn-cs"/>
                      </a:endParaRPr>
                    </a:p>
                    <a:p>
                      <a:pPr marL="285750" lvl="0" indent="-285750" fontAlgn="base">
                        <a:buFontTx/>
                        <a:buChar char="-"/>
                      </a:pPr>
                      <a:r>
                        <a:rPr lang="fr-CA" sz="2000" b="0" kern="1200" dirty="0">
                          <a:solidFill>
                            <a:srgbClr val="263440"/>
                          </a:solidFill>
                          <a:effectLst/>
                          <a:latin typeface="Avenir Next LT Pro" panose="020B0504020202020204" pitchFamily="34" charset="0"/>
                          <a:ea typeface="+mn-ea"/>
                          <a:cs typeface="+mn-cs"/>
                        </a:rPr>
                        <a:t>Questionnement analytique (remise en question ou hypothèses tendant vers la posture analytique)</a:t>
                      </a:r>
                    </a:p>
                    <a:p>
                      <a:pPr>
                        <a:lnSpc>
                          <a:spcPct val="107000"/>
                        </a:lnSpc>
                        <a:spcAft>
                          <a:spcPts val="800"/>
                        </a:spcAft>
                      </a:pPr>
                      <a:r>
                        <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76635486"/>
                  </a:ext>
                </a:extLst>
              </a:tr>
              <a:tr h="1976243">
                <a:tc>
                  <a:txBody>
                    <a:bodyPr/>
                    <a:lstStyle/>
                    <a:p>
                      <a:pPr>
                        <a:lnSpc>
                          <a:spcPct val="107000"/>
                        </a:lnSpc>
                        <a:spcAft>
                          <a:spcPts val="800"/>
                        </a:spcAft>
                      </a:pPr>
                      <a:endPar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08978731"/>
                  </a:ext>
                </a:extLst>
              </a:tr>
            </a:tbl>
          </a:graphicData>
        </a:graphic>
      </p:graphicFrame>
      <p:sp>
        <p:nvSpPr>
          <p:cNvPr id="2" name="ZoneTexte 1">
            <a:extLst>
              <a:ext uri="{FF2B5EF4-FFF2-40B4-BE49-F238E27FC236}">
                <a16:creationId xmlns:a16="http://schemas.microsoft.com/office/drawing/2014/main" id="{8169B603-E74E-4760-B1F6-96B4BEF63969}"/>
              </a:ext>
            </a:extLst>
          </p:cNvPr>
          <p:cNvSpPr txBox="1"/>
          <p:nvPr/>
        </p:nvSpPr>
        <p:spPr>
          <a:xfrm>
            <a:off x="3838771" y="1818181"/>
            <a:ext cx="7120274" cy="830997"/>
          </a:xfrm>
          <a:prstGeom prst="rect">
            <a:avLst/>
          </a:prstGeom>
          <a:noFill/>
        </p:spPr>
        <p:txBody>
          <a:bodyPr wrap="square" rtlCol="0">
            <a:spAutoFit/>
          </a:bodyPr>
          <a:lstStyle/>
          <a:p>
            <a:r>
              <a:rPr lang="fr-CA" sz="2400">
                <a:solidFill>
                  <a:srgbClr val="1FA699"/>
                </a:solidFill>
                <a:effectLst/>
                <a:latin typeface="Avenir Next LT Pro" panose="020B0504020202020204" pitchFamily="34" charset="0"/>
              </a:rPr>
              <a:t>Critères de qualité de la LL dans cette posture</a:t>
            </a:r>
            <a:endPar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a:p>
        </p:txBody>
      </p:sp>
      <p:pic>
        <p:nvPicPr>
          <p:cNvPr id="8" name="Graphique 7" descr="Right And Left Brain avec un remplissage uni">
            <a:extLst>
              <a:ext uri="{FF2B5EF4-FFF2-40B4-BE49-F238E27FC236}">
                <a16:creationId xmlns:a16="http://schemas.microsoft.com/office/drawing/2014/main" id="{A3BCAB03-784D-4860-A0BB-633B70AD29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32955" y="2173103"/>
            <a:ext cx="1287379" cy="1287379"/>
          </a:xfrm>
          <a:prstGeom prst="rect">
            <a:avLst/>
          </a:prstGeom>
        </p:spPr>
      </p:pic>
    </p:spTree>
    <p:extLst>
      <p:ext uri="{BB962C8B-B14F-4D97-AF65-F5344CB8AC3E}">
        <p14:creationId xmlns:p14="http://schemas.microsoft.com/office/powerpoint/2010/main" val="49438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61801FAF-A1F2-43CC-8EEE-D3DAAB02F29D}"/>
              </a:ext>
            </a:extLst>
          </p:cNvPr>
          <p:cNvSpPr txBox="1"/>
          <p:nvPr>
            <p:custDataLst>
              <p:tags r:id="rId1"/>
            </p:custDataLst>
          </p:nvPr>
        </p:nvSpPr>
        <p:spPr>
          <a:xfrm>
            <a:off x="863669" y="3958452"/>
            <a:ext cx="2240509" cy="954107"/>
          </a:xfrm>
          <a:prstGeom prst="rect">
            <a:avLst/>
          </a:prstGeom>
          <a:noFill/>
        </p:spPr>
        <p:txBody>
          <a:bodyPr wrap="square" rtlCol="0">
            <a:spAutoFit/>
          </a:bodyPr>
          <a:lstStyle/>
          <a:p>
            <a:pPr algn="ctr"/>
            <a:r>
              <a:rPr lang="fr-CA" sz="2800">
                <a:solidFill>
                  <a:srgbClr val="1FA699"/>
                </a:solidFill>
                <a:latin typeface="Avenir Next LT Pro" panose="020B0504020202020204" pitchFamily="34" charset="0"/>
              </a:rPr>
              <a:t>Posture personnelle</a:t>
            </a:r>
          </a:p>
        </p:txBody>
      </p:sp>
      <p:pic>
        <p:nvPicPr>
          <p:cNvPr id="9" name="Graphique 8" descr="Œil avec un remplissage uni">
            <a:extLst>
              <a:ext uri="{FF2B5EF4-FFF2-40B4-BE49-F238E27FC236}">
                <a16:creationId xmlns:a16="http://schemas.microsoft.com/office/drawing/2014/main" id="{AEC2E6DC-095A-4A45-A87E-CFCDAB2E43C6}"/>
              </a:ext>
            </a:extLst>
          </p:cNvPr>
          <p:cNvPicPr>
            <a:picLocks noChangeAspect="1"/>
          </p:cNvPicPr>
          <p:nvPr>
            <p:custDataLst>
              <p:tags r:id="rId2"/>
            </p:custData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80" y="1961228"/>
            <a:ext cx="1722120" cy="1722120"/>
          </a:xfrm>
          <a:prstGeom prst="rect">
            <a:avLst/>
          </a:prstGeom>
        </p:spPr>
      </p:pic>
      <p:sp>
        <p:nvSpPr>
          <p:cNvPr id="11" name="ZoneTexte 10">
            <a:extLst>
              <a:ext uri="{FF2B5EF4-FFF2-40B4-BE49-F238E27FC236}">
                <a16:creationId xmlns:a16="http://schemas.microsoft.com/office/drawing/2014/main" id="{CC182E36-1750-4A17-958C-09B50C0A76BC}"/>
              </a:ext>
            </a:extLst>
          </p:cNvPr>
          <p:cNvSpPr txBox="1"/>
          <p:nvPr>
            <p:custDataLst>
              <p:tags r:id="rId3"/>
            </p:custDataLst>
          </p:nvPr>
        </p:nvSpPr>
        <p:spPr>
          <a:xfrm>
            <a:off x="3372338" y="1196535"/>
            <a:ext cx="6743479" cy="5311006"/>
          </a:xfrm>
          <a:prstGeom prst="rect">
            <a:avLst/>
          </a:prstGeom>
          <a:noFill/>
        </p:spPr>
        <p:txBody>
          <a:bodyPr wrap="square" lIns="91440" tIns="45720" rIns="91440" bIns="45720" anchor="t">
            <a:spAutoFit/>
          </a:bodyPr>
          <a:lstStyle/>
          <a:p>
            <a:pPr marL="457200">
              <a:lnSpc>
                <a:spcPct val="107000"/>
              </a:lnSpc>
              <a:spcAft>
                <a:spcPts val="800"/>
              </a:spcAft>
            </a:pPr>
            <a:r>
              <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rPr>
              <a:t>Exemple de commentaire personnel</a:t>
            </a:r>
            <a:endParaRPr lang="fr-CA" sz="2400">
              <a:solidFill>
                <a:srgbClr val="1FA699"/>
              </a:solidFill>
              <a:latin typeface="Avenir Next LT Pro" panose="020B0504020202020204" pitchFamily="34" charset="0"/>
              <a:ea typeface="Calibri" panose="020F0502020204030204" pitchFamily="34" charset="0"/>
              <a:cs typeface="Times New Roman" panose="02020603050405020304" pitchFamily="18" charset="0"/>
            </a:endParaRPr>
          </a:p>
          <a:p>
            <a:pPr marL="457200">
              <a:lnSpc>
                <a:spcPct val="107000"/>
              </a:lnSpc>
            </a:pPr>
            <a:endParaRPr lang="fr-CA" sz="9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457200" algn="just">
              <a:lnSpc>
                <a:spcPct val="107000"/>
              </a:lnSpc>
            </a:pPr>
            <a:r>
              <a:rPr lang="fr-CA" sz="2000">
                <a:solidFill>
                  <a:srgbClr val="1FA699"/>
                </a:solidFill>
                <a:effectLst/>
                <a:latin typeface="Avenir Next LT Pro"/>
                <a:ea typeface="Calibri" panose="020F0502020204030204" pitchFamily="34" charset="0"/>
                <a:cs typeface="Times New Roman"/>
              </a:rPr>
              <a:t>Je trouve injuste que l’Agneau se fasse manger par le Loup alors qu’il n’avait clairement rien fait de mal. C’est fâchant de voir que le Loup veut juste trouver un prétexte pour satisfaire sa faim et qu’il n’écoute pas du tout les explications de l’Agneau. Il est vraiment manipulateur et égoïste.</a:t>
            </a:r>
            <a:r>
              <a:rPr lang="fr-CA" sz="2000">
                <a:solidFill>
                  <a:srgbClr val="1FA699"/>
                </a:solidFill>
                <a:latin typeface="Avenir Next LT Pro"/>
                <a:ea typeface="Calibri" panose="020F0502020204030204" pitchFamily="34" charset="0"/>
                <a:cs typeface="Times New Roman"/>
              </a:rPr>
              <a:t> </a:t>
            </a:r>
            <a:endParaRPr lang="fr-CA" sz="20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457200" algn="just">
              <a:lnSpc>
                <a:spcPct val="107000"/>
              </a:lnSpc>
            </a:pPr>
            <a:r>
              <a:rPr lang="fr-CA" sz="2000">
                <a:solidFill>
                  <a:srgbClr val="263440"/>
                </a:solidFill>
                <a:effectLst/>
                <a:latin typeface="Avenir Next LT Pro"/>
                <a:ea typeface="Calibri" panose="020F0502020204030204" pitchFamily="34" charset="0"/>
                <a:cs typeface="Times New Roman"/>
              </a:rPr>
              <a:t>Le sentiment d’indignation que je ressens me porte à croire qu’un des objectifs du texte serait de faire voir le Loup d’une manière négative. À partir de cela, je pourrais formuler l’hypothèse que la fable condamne le type de comportement adopté par le Loup. (95 mots)</a:t>
            </a:r>
            <a:endParaRPr lang="fr-CA" sz="20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457200">
              <a:spcAft>
                <a:spcPts val="800"/>
              </a:spcAft>
            </a:pPr>
            <a:endParaRPr lang="fr-CA" sz="8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p:txBody>
      </p:sp>
      <p:sp>
        <p:nvSpPr>
          <p:cNvPr id="8" name="Organigramme : Connecteur 7">
            <a:extLst>
              <a:ext uri="{FF2B5EF4-FFF2-40B4-BE49-F238E27FC236}">
                <a16:creationId xmlns:a16="http://schemas.microsoft.com/office/drawing/2014/main" id="{789903D0-6E85-4392-B42C-00387EFAB110}"/>
              </a:ext>
            </a:extLst>
          </p:cNvPr>
          <p:cNvSpPr/>
          <p:nvPr/>
        </p:nvSpPr>
        <p:spPr>
          <a:xfrm>
            <a:off x="796913" y="1899049"/>
            <a:ext cx="2307265" cy="1997224"/>
          </a:xfrm>
          <a:prstGeom prst="flowChartConnector">
            <a:avLst/>
          </a:prstGeom>
          <a:solidFill>
            <a:srgbClr val="1FA699"/>
          </a:solidFill>
          <a:ln>
            <a:solidFill>
              <a:srgbClr val="1FA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pic>
        <p:nvPicPr>
          <p:cNvPr id="10" name="Graphique 9" descr="Right And Left Brain avec un remplissage uni">
            <a:extLst>
              <a:ext uri="{FF2B5EF4-FFF2-40B4-BE49-F238E27FC236}">
                <a16:creationId xmlns:a16="http://schemas.microsoft.com/office/drawing/2014/main" id="{3A0AC08A-B29A-4D5D-9F6E-42BAE77A5D9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13152" y="2267104"/>
            <a:ext cx="1287379" cy="1287379"/>
          </a:xfrm>
          <a:prstGeom prst="rect">
            <a:avLst/>
          </a:prstGeom>
        </p:spPr>
      </p:pic>
      <p:sp>
        <p:nvSpPr>
          <p:cNvPr id="2" name="ZoneTexte 1">
            <a:extLst>
              <a:ext uri="{FF2B5EF4-FFF2-40B4-BE49-F238E27FC236}">
                <a16:creationId xmlns:a16="http://schemas.microsoft.com/office/drawing/2014/main" id="{82C6C195-C938-87A1-29A9-655A3AA0D5ED}"/>
              </a:ext>
            </a:extLst>
          </p:cNvPr>
          <p:cNvSpPr txBox="1"/>
          <p:nvPr/>
        </p:nvSpPr>
        <p:spPr>
          <a:xfrm>
            <a:off x="10119583" y="3851159"/>
            <a:ext cx="203125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a:solidFill>
                  <a:srgbClr val="263440"/>
                </a:solidFill>
                <a:latin typeface="Avenir Next LT Pro"/>
              </a:rPr>
              <a:t>Questionnement analytique </a:t>
            </a:r>
            <a:endParaRPr lang="fr-CA">
              <a:solidFill>
                <a:srgbClr val="263440"/>
              </a:solidFill>
              <a:latin typeface="Calibri" panose="020F0502020204030204"/>
              <a:cs typeface="Calibri"/>
            </a:endParaRPr>
          </a:p>
          <a:p>
            <a:r>
              <a:rPr lang="fr-CA">
                <a:solidFill>
                  <a:srgbClr val="263440"/>
                </a:solidFill>
                <a:latin typeface="Avenir Next LT Pro"/>
              </a:rPr>
              <a:t>ou hypothèse</a:t>
            </a:r>
            <a:endParaRPr lang="fr-CA">
              <a:solidFill>
                <a:srgbClr val="263440"/>
              </a:solidFill>
              <a:cs typeface="Calibri"/>
            </a:endParaRPr>
          </a:p>
        </p:txBody>
      </p:sp>
      <p:sp>
        <p:nvSpPr>
          <p:cNvPr id="3" name="ZoneTexte 2">
            <a:extLst>
              <a:ext uri="{FF2B5EF4-FFF2-40B4-BE49-F238E27FC236}">
                <a16:creationId xmlns:a16="http://schemas.microsoft.com/office/drawing/2014/main" id="{08E22242-8F75-6E17-E09C-AB5D71067507}"/>
              </a:ext>
            </a:extLst>
          </p:cNvPr>
          <p:cNvSpPr txBox="1"/>
          <p:nvPr/>
        </p:nvSpPr>
        <p:spPr>
          <a:xfrm>
            <a:off x="10152954" y="1898882"/>
            <a:ext cx="160854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a:solidFill>
                  <a:srgbClr val="1FA699"/>
                </a:solidFill>
                <a:latin typeface="Avenir Next LT Pro"/>
              </a:rPr>
              <a:t>Engagement relationnel - </a:t>
            </a:r>
            <a:endParaRPr lang="fr-CA"/>
          </a:p>
        </p:txBody>
      </p:sp>
    </p:spTree>
    <p:extLst>
      <p:ext uri="{BB962C8B-B14F-4D97-AF65-F5344CB8AC3E}">
        <p14:creationId xmlns:p14="http://schemas.microsoft.com/office/powerpoint/2010/main" val="384483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nvSpPr>
        <p:spPr>
          <a:xfrm>
            <a:off x="4873527" y="3148409"/>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nvSpPr>
        <p:spPr>
          <a:xfrm>
            <a:off x="2257037" y="4165761"/>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nvSpPr>
        <p:spPr>
          <a:xfrm>
            <a:off x="4873526" y="962080"/>
            <a:ext cx="2128145" cy="1446491"/>
          </a:xfrm>
          <a:prstGeom prst="ellipse">
            <a:avLst/>
          </a:prstGeom>
          <a:solidFill>
            <a:srgbClr val="2634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nvSpPr>
        <p:spPr>
          <a:xfrm>
            <a:off x="7728590" y="405897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3571" y="4363543"/>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15245" y="962080"/>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14713" y="3370390"/>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5667" y="4330798"/>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4195492">
            <a:off x="2403587" y="1631749"/>
            <a:ext cx="2441839" cy="244183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5400000">
            <a:off x="5781802" y="2482331"/>
            <a:ext cx="452841" cy="45284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772734">
            <a:off x="7212618" y="3612794"/>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20582944">
            <a:off x="3979138" y="3630790"/>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8116359">
            <a:off x="4534149" y="4247787"/>
            <a:ext cx="2737917" cy="2761319"/>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10281028">
            <a:off x="7273627" y="1552703"/>
            <a:ext cx="2441839" cy="2441839"/>
          </a:xfrm>
          <a:prstGeom prst="rect">
            <a:avLst/>
          </a:prstGeom>
        </p:spPr>
      </p:pic>
      <p:sp>
        <p:nvSpPr>
          <p:cNvPr id="2" name="Ellipse 1">
            <a:extLst>
              <a:ext uri="{FF2B5EF4-FFF2-40B4-BE49-F238E27FC236}">
                <a16:creationId xmlns:a16="http://schemas.microsoft.com/office/drawing/2014/main" id="{AE6665BA-48C7-4B08-8434-A03E6008FE33}"/>
              </a:ext>
            </a:extLst>
          </p:cNvPr>
          <p:cNvSpPr/>
          <p:nvPr/>
        </p:nvSpPr>
        <p:spPr>
          <a:xfrm>
            <a:off x="4564676" y="617526"/>
            <a:ext cx="2781296" cy="207125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ZoneTexte 22">
            <a:extLst>
              <a:ext uri="{FF2B5EF4-FFF2-40B4-BE49-F238E27FC236}">
                <a16:creationId xmlns:a16="http://schemas.microsoft.com/office/drawing/2014/main" id="{5B7B4932-7747-439C-AE7A-2009189A8B07}"/>
              </a:ext>
            </a:extLst>
          </p:cNvPr>
          <p:cNvSpPr txBox="1"/>
          <p:nvPr/>
        </p:nvSpPr>
        <p:spPr>
          <a:xfrm>
            <a:off x="735495" y="782809"/>
            <a:ext cx="3731763" cy="1323439"/>
          </a:xfrm>
          <a:prstGeom prst="rect">
            <a:avLst/>
          </a:prstGeom>
          <a:noFill/>
        </p:spPr>
        <p:txBody>
          <a:bodyPr wrap="square" rtlCol="0">
            <a:spAutoFit/>
          </a:bodyPr>
          <a:lstStyle/>
          <a:p>
            <a:r>
              <a:rPr lang="fr-CA" sz="4000" dirty="0">
                <a:solidFill>
                  <a:srgbClr val="1FA699"/>
                </a:solidFill>
                <a:latin typeface="Avenir Next LT Pro" panose="020B0504020202020204" pitchFamily="34" charset="0"/>
              </a:rPr>
              <a:t>La posture analytique</a:t>
            </a:r>
          </a:p>
        </p:txBody>
      </p:sp>
    </p:spTree>
    <p:extLst>
      <p:ext uri="{BB962C8B-B14F-4D97-AF65-F5344CB8AC3E}">
        <p14:creationId xmlns:p14="http://schemas.microsoft.com/office/powerpoint/2010/main" val="70722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263440"/>
          </a:solidFill>
          <a:ln>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491702" y="3947206"/>
            <a:ext cx="2769887" cy="954107"/>
          </a:xfrm>
          <a:prstGeom prst="rect">
            <a:avLst/>
          </a:prstGeom>
          <a:noFill/>
        </p:spPr>
        <p:txBody>
          <a:bodyPr wrap="square" rtlCol="0">
            <a:spAutoFit/>
          </a:bodyPr>
          <a:lstStyle/>
          <a:p>
            <a:pPr algn="ctr"/>
            <a:r>
              <a:rPr lang="fr-CA" sz="2800">
                <a:solidFill>
                  <a:srgbClr val="263440"/>
                </a:solidFill>
                <a:latin typeface="Avenir Next LT Pro" panose="020B0504020202020204" pitchFamily="34" charset="0"/>
              </a:rPr>
              <a:t>Posture analytique</a:t>
            </a:r>
          </a:p>
        </p:txBody>
      </p:sp>
      <p:graphicFrame>
        <p:nvGraphicFramePr>
          <p:cNvPr id="10" name="Tableau 9">
            <a:extLst>
              <a:ext uri="{FF2B5EF4-FFF2-40B4-BE49-F238E27FC236}">
                <a16:creationId xmlns:a16="http://schemas.microsoft.com/office/drawing/2014/main" id="{21B9CAEC-2CAD-4B3A-B009-BEFB2122B5E8}"/>
              </a:ext>
            </a:extLst>
          </p:cNvPr>
          <p:cNvGraphicFramePr>
            <a:graphicFrameLocks noGrp="1"/>
          </p:cNvGraphicFramePr>
          <p:nvPr/>
        </p:nvGraphicFramePr>
        <p:xfrm>
          <a:off x="4050646" y="2502959"/>
          <a:ext cx="7120274" cy="1976243"/>
        </p:xfrm>
        <a:graphic>
          <a:graphicData uri="http://schemas.openxmlformats.org/drawingml/2006/table">
            <a:tbl>
              <a:tblPr firstRow="1" firstCol="1" bandRow="1">
                <a:tableStyleId>{5C22544A-7EE6-4342-B048-85BDC9FD1C3A}</a:tableStyleId>
              </a:tblPr>
              <a:tblGrid>
                <a:gridCol w="7120274">
                  <a:extLst>
                    <a:ext uri="{9D8B030D-6E8A-4147-A177-3AD203B41FA5}">
                      <a16:colId xmlns:a16="http://schemas.microsoft.com/office/drawing/2014/main" val="3591831738"/>
                    </a:ext>
                  </a:extLst>
                </a:gridCol>
              </a:tblGrid>
              <a:tr h="1976243">
                <a:tc>
                  <a:txBody>
                    <a:bodyPr/>
                    <a:lstStyle/>
                    <a:p>
                      <a:pPr algn="just">
                        <a:lnSpc>
                          <a:spcPct val="100000"/>
                        </a:lnSpc>
                        <a:spcAft>
                          <a:spcPts val="800"/>
                        </a:spcAft>
                      </a:pPr>
                      <a:r>
                        <a:rPr lang="fr-CA" sz="2000" b="0" dirty="0">
                          <a:solidFill>
                            <a:srgbClr val="263440"/>
                          </a:solidFill>
                          <a:effectLst/>
                          <a:latin typeface="Avenir Next LT Pro" panose="020B0504020202020204" pitchFamily="34" charset="0"/>
                        </a:rPr>
                        <a:t>Posture visant la mise en évidence du texte en tant que construction servant un propos. Cette construction résulte de la mise en relation des effets produits par le texte sur le sujet lecteur, des faits textuels internes et faits externes (contexte d’écriture).</a:t>
                      </a:r>
                    </a:p>
                    <a:p>
                      <a:pPr>
                        <a:lnSpc>
                          <a:spcPct val="107000"/>
                        </a:lnSpc>
                        <a:spcAft>
                          <a:spcPts val="800"/>
                        </a:spcAft>
                      </a:pPr>
                      <a:r>
                        <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76635486"/>
                  </a:ext>
                </a:extLst>
              </a:tr>
            </a:tbl>
          </a:graphicData>
        </a:graphic>
      </p:graphicFrame>
      <p:sp>
        <p:nvSpPr>
          <p:cNvPr id="2" name="ZoneTexte 1">
            <a:extLst>
              <a:ext uri="{FF2B5EF4-FFF2-40B4-BE49-F238E27FC236}">
                <a16:creationId xmlns:a16="http://schemas.microsoft.com/office/drawing/2014/main" id="{8169B603-E74E-4760-B1F6-96B4BEF63969}"/>
              </a:ext>
            </a:extLst>
          </p:cNvPr>
          <p:cNvSpPr txBox="1"/>
          <p:nvPr/>
        </p:nvSpPr>
        <p:spPr>
          <a:xfrm>
            <a:off x="4050646" y="1818181"/>
            <a:ext cx="1701209" cy="830997"/>
          </a:xfrm>
          <a:prstGeom prst="rect">
            <a:avLst/>
          </a:prstGeom>
          <a:noFill/>
        </p:spPr>
        <p:txBody>
          <a:bodyPr wrap="square" rtlCol="0">
            <a:spAutoFit/>
          </a:bodyPr>
          <a:lstStyle/>
          <a:p>
            <a:r>
              <a:rPr lang="fr-CA" sz="2400">
                <a:solidFill>
                  <a:srgbClr val="1FA699"/>
                </a:solidFill>
                <a:effectLst/>
                <a:latin typeface="Avenir Next LT Pro" panose="020B0504020202020204" pitchFamily="34" charset="0"/>
              </a:rPr>
              <a:t>Définition</a:t>
            </a:r>
            <a:endPar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a:p>
        </p:txBody>
      </p:sp>
      <p:pic>
        <p:nvPicPr>
          <p:cNvPr id="8" name="Graphique 7" descr="Venn diagram avec un remplissage uni">
            <a:extLst>
              <a:ext uri="{FF2B5EF4-FFF2-40B4-BE49-F238E27FC236}">
                <a16:creationId xmlns:a16="http://schemas.microsoft.com/office/drawing/2014/main" id="{12843C8D-AF96-4CFE-B719-FDBD62A4DF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939" y="2065215"/>
            <a:ext cx="1480931" cy="1480931"/>
          </a:xfrm>
          <a:prstGeom prst="rect">
            <a:avLst/>
          </a:prstGeom>
        </p:spPr>
      </p:pic>
    </p:spTree>
    <p:extLst>
      <p:ext uri="{BB962C8B-B14F-4D97-AF65-F5344CB8AC3E}">
        <p14:creationId xmlns:p14="http://schemas.microsoft.com/office/powerpoint/2010/main" val="338839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568B23-94F1-348D-1E77-DD7B00D00084}"/>
              </a:ext>
            </a:extLst>
          </p:cNvPr>
          <p:cNvSpPr/>
          <p:nvPr/>
        </p:nvSpPr>
        <p:spPr>
          <a:xfrm>
            <a:off x="4968240" y="6668"/>
            <a:ext cx="7217809" cy="6836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Diagramme 5">
            <a:extLst>
              <a:ext uri="{FF2B5EF4-FFF2-40B4-BE49-F238E27FC236}">
                <a16:creationId xmlns:a16="http://schemas.microsoft.com/office/drawing/2014/main" id="{58302DC1-F82F-68FC-B39B-5326A509EC62}"/>
              </a:ext>
            </a:extLst>
          </p:cNvPr>
          <p:cNvGraphicFramePr/>
          <p:nvPr/>
        </p:nvGraphicFramePr>
        <p:xfrm>
          <a:off x="4120244" y="231933"/>
          <a:ext cx="8913800" cy="6385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ZoneTexte 8">
            <a:extLst>
              <a:ext uri="{FF2B5EF4-FFF2-40B4-BE49-F238E27FC236}">
                <a16:creationId xmlns:a16="http://schemas.microsoft.com/office/drawing/2014/main" id="{FF20E81F-AE5B-4A71-B948-797EF4BA8EC3}"/>
              </a:ext>
            </a:extLst>
          </p:cNvPr>
          <p:cNvSpPr txBox="1"/>
          <p:nvPr/>
        </p:nvSpPr>
        <p:spPr>
          <a:xfrm>
            <a:off x="1099177" y="1750544"/>
            <a:ext cx="2769887"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800" b="0" i="0" u="none" strike="noStrike" kern="1200" cap="none" spc="0" normalizeH="0" baseline="0" noProof="0" dirty="0">
                <a:ln>
                  <a:noFill/>
                </a:ln>
                <a:solidFill>
                  <a:srgbClr val="263440"/>
                </a:solidFill>
                <a:effectLst/>
                <a:uLnTx/>
                <a:uFillTx/>
                <a:latin typeface="Avenir Next LT Pro" panose="020B0504020202020204" pitchFamily="34" charset="0"/>
                <a:ea typeface="+mn-ea"/>
                <a:cs typeface="+mn-cs"/>
              </a:rPr>
              <a:t>Posture analytique</a:t>
            </a:r>
          </a:p>
        </p:txBody>
      </p:sp>
      <p:sp>
        <p:nvSpPr>
          <p:cNvPr id="11" name="ZoneTexte 10">
            <a:extLst>
              <a:ext uri="{FF2B5EF4-FFF2-40B4-BE49-F238E27FC236}">
                <a16:creationId xmlns:a16="http://schemas.microsoft.com/office/drawing/2014/main" id="{63F79EA4-AC4B-BDC5-B737-F69D8A3713ED}"/>
              </a:ext>
            </a:extLst>
          </p:cNvPr>
          <p:cNvSpPr txBox="1"/>
          <p:nvPr/>
        </p:nvSpPr>
        <p:spPr>
          <a:xfrm>
            <a:off x="423997" y="2829911"/>
            <a:ext cx="4120245" cy="1323439"/>
          </a:xfrm>
          <a:prstGeom prst="rect">
            <a:avLst/>
          </a:prstGeom>
          <a:noFill/>
        </p:spPr>
        <p:txBody>
          <a:bodyPr wrap="square" rtlCol="0">
            <a:spAutoFit/>
          </a:bodyPr>
          <a:lstStyle/>
          <a:p>
            <a:pPr algn="ctr"/>
            <a:r>
              <a:rPr lang="fr-CA" sz="2000" i="1" dirty="0">
                <a:solidFill>
                  <a:srgbClr val="263440"/>
                </a:solidFill>
                <a:latin typeface="Avenir Next LT Pro" panose="020B0504020202020204" pitchFamily="34" charset="0"/>
              </a:rPr>
              <a:t>… ou </a:t>
            </a:r>
            <a:r>
              <a:rPr lang="fr-CA" sz="2000" b="1" i="1" dirty="0">
                <a:solidFill>
                  <a:srgbClr val="263440"/>
                </a:solidFill>
                <a:latin typeface="Avenir Next LT Pro" panose="020B0504020202020204" pitchFamily="34" charset="0"/>
              </a:rPr>
              <a:t>comment aider les élèves</a:t>
            </a:r>
            <a:r>
              <a:rPr lang="fr-CA" sz="2000" i="1" dirty="0">
                <a:solidFill>
                  <a:srgbClr val="263440"/>
                </a:solidFill>
                <a:latin typeface="Avenir Next LT Pro" panose="020B0504020202020204" pitchFamily="34" charset="0"/>
              </a:rPr>
              <a:t> à identifier les différents degrés</a:t>
            </a:r>
            <a:br>
              <a:rPr lang="fr-CA" sz="2000" i="1" dirty="0">
                <a:solidFill>
                  <a:srgbClr val="263440"/>
                </a:solidFill>
                <a:latin typeface="Avenir Next LT Pro" panose="020B0504020202020204" pitchFamily="34" charset="0"/>
              </a:rPr>
            </a:br>
            <a:r>
              <a:rPr lang="fr-CA" sz="2000" i="1" dirty="0">
                <a:solidFill>
                  <a:srgbClr val="263440"/>
                </a:solidFill>
                <a:latin typeface="Avenir Next LT Pro" panose="020B0504020202020204" pitchFamily="34" charset="0"/>
              </a:rPr>
              <a:t>qui construisent le sens de l’œuvre</a:t>
            </a:r>
            <a:endParaRPr lang="fr-CA" sz="2000" b="1" i="1" dirty="0">
              <a:solidFill>
                <a:srgbClr val="263440"/>
              </a:solidFill>
              <a:latin typeface="Avenir Next LT Pro" panose="020B0504020202020204" pitchFamily="34" charset="0"/>
            </a:endParaRPr>
          </a:p>
        </p:txBody>
      </p:sp>
    </p:spTree>
    <p:extLst>
      <p:ext uri="{BB962C8B-B14F-4D97-AF65-F5344CB8AC3E}">
        <p14:creationId xmlns:p14="http://schemas.microsoft.com/office/powerpoint/2010/main" val="142346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568B23-94F1-348D-1E77-DD7B00D00084}"/>
              </a:ext>
            </a:extLst>
          </p:cNvPr>
          <p:cNvSpPr/>
          <p:nvPr/>
        </p:nvSpPr>
        <p:spPr>
          <a:xfrm>
            <a:off x="4968240" y="6668"/>
            <a:ext cx="7217809" cy="6836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Diagramme 5">
            <a:extLst>
              <a:ext uri="{FF2B5EF4-FFF2-40B4-BE49-F238E27FC236}">
                <a16:creationId xmlns:a16="http://schemas.microsoft.com/office/drawing/2014/main" id="{58302DC1-F82F-68FC-B39B-5326A509EC62}"/>
              </a:ext>
            </a:extLst>
          </p:cNvPr>
          <p:cNvGraphicFramePr/>
          <p:nvPr/>
        </p:nvGraphicFramePr>
        <p:xfrm>
          <a:off x="4120244" y="231933"/>
          <a:ext cx="8913800" cy="6385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D166A924-8AEC-195F-7A5D-B48D2F5C953D}"/>
              </a:ext>
            </a:extLst>
          </p:cNvPr>
          <p:cNvSpPr txBox="1"/>
          <p:nvPr/>
        </p:nvSpPr>
        <p:spPr>
          <a:xfrm>
            <a:off x="601082" y="4679633"/>
            <a:ext cx="3943160"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t>Le loup et l’agneau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t>Leurs paroles et leurs gestes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t>Les événements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t>Genre : fable</a:t>
            </a:r>
            <a:b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b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rPr>
              <a:t>(posture descriptive)</a:t>
            </a:r>
          </a:p>
        </p:txBody>
      </p:sp>
      <p:cxnSp>
        <p:nvCxnSpPr>
          <p:cNvPr id="5" name="Connecteur droit avec flèche 4">
            <a:extLst>
              <a:ext uri="{FF2B5EF4-FFF2-40B4-BE49-F238E27FC236}">
                <a16:creationId xmlns:a16="http://schemas.microsoft.com/office/drawing/2014/main" id="{C8B83832-690F-1960-64E1-9AA49B01E704}"/>
              </a:ext>
            </a:extLst>
          </p:cNvPr>
          <p:cNvCxnSpPr>
            <a:cxnSpLocks/>
          </p:cNvCxnSpPr>
          <p:nvPr/>
        </p:nvCxnSpPr>
        <p:spPr>
          <a:xfrm>
            <a:off x="4358640" y="5418297"/>
            <a:ext cx="3596640"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3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568B23-94F1-348D-1E77-DD7B00D00084}"/>
              </a:ext>
            </a:extLst>
          </p:cNvPr>
          <p:cNvSpPr/>
          <p:nvPr/>
        </p:nvSpPr>
        <p:spPr>
          <a:xfrm>
            <a:off x="4968240" y="6668"/>
            <a:ext cx="7217809" cy="6836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Diagramme 5">
            <a:extLst>
              <a:ext uri="{FF2B5EF4-FFF2-40B4-BE49-F238E27FC236}">
                <a16:creationId xmlns:a16="http://schemas.microsoft.com/office/drawing/2014/main" id="{58302DC1-F82F-68FC-B39B-5326A509EC62}"/>
              </a:ext>
            </a:extLst>
          </p:cNvPr>
          <p:cNvGraphicFramePr/>
          <p:nvPr/>
        </p:nvGraphicFramePr>
        <p:xfrm>
          <a:off x="4120244" y="231933"/>
          <a:ext cx="8913800" cy="6385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D166A924-8AEC-195F-7A5D-B48D2F5C953D}"/>
              </a:ext>
            </a:extLst>
          </p:cNvPr>
          <p:cNvSpPr txBox="1"/>
          <p:nvPr/>
        </p:nvSpPr>
        <p:spPr>
          <a:xfrm>
            <a:off x="595423" y="2852143"/>
            <a:ext cx="3596641" cy="230832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rPr>
              <a:t>La symbolisation des animaux (fable)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rPr>
              <a:t>Les caractéristiques du loup et de l’agneau</a:t>
            </a:r>
            <a:b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rPr>
            </a:br>
            <a:endPar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rPr>
              <a:t>La rhétorique et les actes discutables du loup</a:t>
            </a:r>
          </a:p>
        </p:txBody>
      </p:sp>
      <p:cxnSp>
        <p:nvCxnSpPr>
          <p:cNvPr id="5" name="Connecteur droit avec flèche 4">
            <a:extLst>
              <a:ext uri="{FF2B5EF4-FFF2-40B4-BE49-F238E27FC236}">
                <a16:creationId xmlns:a16="http://schemas.microsoft.com/office/drawing/2014/main" id="{C8B83832-690F-1960-64E1-9AA49B01E704}"/>
              </a:ext>
            </a:extLst>
          </p:cNvPr>
          <p:cNvCxnSpPr>
            <a:cxnSpLocks/>
          </p:cNvCxnSpPr>
          <p:nvPr/>
        </p:nvCxnSpPr>
        <p:spPr>
          <a:xfrm>
            <a:off x="4297680" y="3574257"/>
            <a:ext cx="3596640"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0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0568B23-94F1-348D-1E77-DD7B00D00084}"/>
              </a:ext>
            </a:extLst>
          </p:cNvPr>
          <p:cNvSpPr/>
          <p:nvPr/>
        </p:nvSpPr>
        <p:spPr>
          <a:xfrm>
            <a:off x="4968240" y="6668"/>
            <a:ext cx="7217809" cy="6836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Diagramme 5">
            <a:extLst>
              <a:ext uri="{FF2B5EF4-FFF2-40B4-BE49-F238E27FC236}">
                <a16:creationId xmlns:a16="http://schemas.microsoft.com/office/drawing/2014/main" id="{58302DC1-F82F-68FC-B39B-5326A509EC62}"/>
              </a:ext>
            </a:extLst>
          </p:cNvPr>
          <p:cNvGraphicFramePr/>
          <p:nvPr/>
        </p:nvGraphicFramePr>
        <p:xfrm>
          <a:off x="4120244" y="231933"/>
          <a:ext cx="8913800" cy="6385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D166A924-8AEC-195F-7A5D-B48D2F5C953D}"/>
              </a:ext>
            </a:extLst>
          </p:cNvPr>
          <p:cNvSpPr txBox="1"/>
          <p:nvPr/>
        </p:nvSpPr>
        <p:spPr>
          <a:xfrm>
            <a:off x="463513" y="1072263"/>
            <a:ext cx="3350978"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i="0" u="none" strike="noStrike" kern="1200" cap="none" spc="0" normalizeH="0" baseline="0" noProof="0" dirty="0">
                <a:ln>
                  <a:noFill/>
                </a:ln>
                <a:solidFill>
                  <a:srgbClr val="263440"/>
                </a:solidFill>
                <a:effectLst/>
                <a:uLnTx/>
                <a:uFillTx/>
                <a:latin typeface="Avenir Next LT Pro" panose="020B0504020202020204" pitchFamily="34" charset="0"/>
              </a:rPr>
              <a:t>Hypothèse sur le propos de l’œuvre : </a:t>
            </a:r>
            <a:r>
              <a:rPr kumimoji="0" lang="fr-FR" sz="1800" b="0" i="0" u="none" strike="noStrike" kern="1200" cap="none" spc="0" normalizeH="0" baseline="0" noProof="0" dirty="0">
                <a:ln>
                  <a:noFill/>
                </a:ln>
                <a:solidFill>
                  <a:srgbClr val="263440"/>
                </a:solidFill>
                <a:effectLst/>
                <a:uLnTx/>
                <a:uFillTx/>
                <a:latin typeface="Avenir Next LT Pro" panose="020B0504020202020204" pitchFamily="34" charset="0"/>
              </a:rPr>
              <a:t>Condamner les comportements abusifs et tyranniques des puissants envers les plus faibles</a:t>
            </a:r>
          </a:p>
        </p:txBody>
      </p:sp>
      <p:cxnSp>
        <p:nvCxnSpPr>
          <p:cNvPr id="5" name="Connecteur droit avec flèche 4">
            <a:extLst>
              <a:ext uri="{FF2B5EF4-FFF2-40B4-BE49-F238E27FC236}">
                <a16:creationId xmlns:a16="http://schemas.microsoft.com/office/drawing/2014/main" id="{C8B83832-690F-1960-64E1-9AA49B01E704}"/>
              </a:ext>
            </a:extLst>
          </p:cNvPr>
          <p:cNvCxnSpPr>
            <a:cxnSpLocks/>
          </p:cNvCxnSpPr>
          <p:nvPr/>
        </p:nvCxnSpPr>
        <p:spPr>
          <a:xfrm>
            <a:off x="3697334" y="1245006"/>
            <a:ext cx="3596640"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504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263440"/>
          </a:solidFill>
          <a:ln>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491702" y="3947206"/>
            <a:ext cx="2769887" cy="954107"/>
          </a:xfrm>
          <a:prstGeom prst="rect">
            <a:avLst/>
          </a:prstGeom>
          <a:noFill/>
        </p:spPr>
        <p:txBody>
          <a:bodyPr wrap="square" rtlCol="0">
            <a:spAutoFit/>
          </a:bodyPr>
          <a:lstStyle/>
          <a:p>
            <a:pPr algn="ctr"/>
            <a:r>
              <a:rPr lang="fr-CA" sz="2800">
                <a:solidFill>
                  <a:srgbClr val="263440"/>
                </a:solidFill>
                <a:latin typeface="Avenir Next LT Pro" panose="020B0504020202020204" pitchFamily="34" charset="0"/>
              </a:rPr>
              <a:t>Posture analytique</a:t>
            </a:r>
          </a:p>
        </p:txBody>
      </p:sp>
      <p:sp>
        <p:nvSpPr>
          <p:cNvPr id="2" name="ZoneTexte 1">
            <a:extLst>
              <a:ext uri="{FF2B5EF4-FFF2-40B4-BE49-F238E27FC236}">
                <a16:creationId xmlns:a16="http://schemas.microsoft.com/office/drawing/2014/main" id="{8169B603-E74E-4760-B1F6-96B4BEF63969}"/>
              </a:ext>
            </a:extLst>
          </p:cNvPr>
          <p:cNvSpPr txBox="1"/>
          <p:nvPr/>
        </p:nvSpPr>
        <p:spPr>
          <a:xfrm>
            <a:off x="4050646" y="1841279"/>
            <a:ext cx="7120274" cy="830997"/>
          </a:xfrm>
          <a:prstGeom prst="rect">
            <a:avLst/>
          </a:prstGeom>
          <a:noFill/>
        </p:spPr>
        <p:txBody>
          <a:bodyPr wrap="square" rtlCol="0">
            <a:spAutoFit/>
          </a:bodyPr>
          <a:lstStyle/>
          <a:p>
            <a:r>
              <a:rPr lang="fr-CA" sz="2400" dirty="0">
                <a:solidFill>
                  <a:srgbClr val="1FA699"/>
                </a:solidFill>
                <a:effectLst/>
                <a:latin typeface="Avenir Next LT Pro" panose="020B0504020202020204" pitchFamily="34" charset="0"/>
              </a:rPr>
              <a:t>Critères de qualité de la LL dans cette posture</a:t>
            </a:r>
            <a:endParaRPr lang="fr-CA" sz="2400" dirty="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dirty="0"/>
          </a:p>
        </p:txBody>
      </p:sp>
      <p:pic>
        <p:nvPicPr>
          <p:cNvPr id="8" name="Graphique 7" descr="Venn diagram avec un remplissage uni">
            <a:extLst>
              <a:ext uri="{FF2B5EF4-FFF2-40B4-BE49-F238E27FC236}">
                <a16:creationId xmlns:a16="http://schemas.microsoft.com/office/drawing/2014/main" id="{63AD864B-6733-4AD8-8461-B1952E2DFB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939" y="2065215"/>
            <a:ext cx="1480931" cy="1480931"/>
          </a:xfrm>
          <a:prstGeom prst="rect">
            <a:avLst/>
          </a:prstGeom>
        </p:spPr>
      </p:pic>
      <p:sp>
        <p:nvSpPr>
          <p:cNvPr id="9" name="ZoneTexte 8">
            <a:extLst>
              <a:ext uri="{FF2B5EF4-FFF2-40B4-BE49-F238E27FC236}">
                <a16:creationId xmlns:a16="http://schemas.microsoft.com/office/drawing/2014/main" id="{E17B0F59-4E66-4214-B91C-AD965C3AB7CD}"/>
              </a:ext>
            </a:extLst>
          </p:cNvPr>
          <p:cNvSpPr txBox="1"/>
          <p:nvPr/>
        </p:nvSpPr>
        <p:spPr>
          <a:xfrm>
            <a:off x="4050646" y="2672276"/>
            <a:ext cx="6096000" cy="1025922"/>
          </a:xfrm>
          <a:prstGeom prst="rect">
            <a:avLst/>
          </a:prstGeom>
          <a:noFill/>
        </p:spPr>
        <p:txBody>
          <a:bodyPr wrap="square">
            <a:spAutoFit/>
          </a:bodyPr>
          <a:lstStyle/>
          <a:p>
            <a:pPr marL="342900" lvl="0" indent="-342900">
              <a:lnSpc>
                <a:spcPct val="100000"/>
              </a:lnSpc>
              <a:buFont typeface="Avenir Next LT Pro" panose="020B0504020202020204" pitchFamily="34" charset="0"/>
              <a:buChar char="-"/>
            </a:pPr>
            <a:r>
              <a:rPr lang="fr-CA" sz="1800" b="0" dirty="0">
                <a:solidFill>
                  <a:srgbClr val="263440"/>
                </a:solidFill>
                <a:effectLst/>
                <a:latin typeface="Avenir Next LT Pro" panose="020B0504020202020204" pitchFamily="34" charset="0"/>
              </a:rPr>
              <a:t>Justesse et plausibilité de l’interprétation</a:t>
            </a:r>
          </a:p>
          <a:p>
            <a:pPr marL="342900" lvl="0" indent="-342900">
              <a:lnSpc>
                <a:spcPct val="100000"/>
              </a:lnSpc>
              <a:spcAft>
                <a:spcPts val="800"/>
              </a:spcAft>
              <a:buFont typeface="Avenir Next LT Pro" panose="020B0504020202020204" pitchFamily="34" charset="0"/>
              <a:buChar char="-"/>
            </a:pPr>
            <a:endParaRPr lang="fr-CA" sz="1800" b="0" dirty="0">
              <a:solidFill>
                <a:srgbClr val="263440"/>
              </a:solidFill>
              <a:effectLst/>
              <a:latin typeface="Avenir Next LT Pro" panose="020B0504020202020204" pitchFamily="34" charset="0"/>
            </a:endParaRPr>
          </a:p>
          <a:p>
            <a:pPr marL="342900" lvl="0" indent="-342900">
              <a:lnSpc>
                <a:spcPct val="100000"/>
              </a:lnSpc>
              <a:spcAft>
                <a:spcPts val="800"/>
              </a:spcAft>
              <a:buFont typeface="Avenir Next LT Pro" panose="020B0504020202020204" pitchFamily="34" charset="0"/>
              <a:buChar char="-"/>
            </a:pPr>
            <a:r>
              <a:rPr lang="fr-CA" sz="1800" b="0" dirty="0">
                <a:solidFill>
                  <a:srgbClr val="263440"/>
                </a:solidFill>
                <a:effectLst/>
                <a:latin typeface="Avenir Next LT Pro" panose="020B0504020202020204" pitchFamily="34" charset="0"/>
              </a:rPr>
              <a:t>Richesse de l’interprétation</a:t>
            </a:r>
          </a:p>
        </p:txBody>
      </p:sp>
    </p:spTree>
    <p:extLst>
      <p:ext uri="{BB962C8B-B14F-4D97-AF65-F5344CB8AC3E}">
        <p14:creationId xmlns:p14="http://schemas.microsoft.com/office/powerpoint/2010/main" val="296139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custDataLst>
              <p:tags r:id="rId1"/>
            </p:custDataLst>
          </p:nvPr>
        </p:nvSpPr>
        <p:spPr>
          <a:xfrm>
            <a:off x="6954717" y="2947788"/>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custDataLst>
              <p:tags r:id="rId2"/>
            </p:custDataLst>
          </p:nvPr>
        </p:nvSpPr>
        <p:spPr>
          <a:xfrm>
            <a:off x="4338227" y="396514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custDataLst>
              <p:tags r:id="rId3"/>
            </p:custDataLst>
          </p:nvPr>
        </p:nvSpPr>
        <p:spPr>
          <a:xfrm>
            <a:off x="6954716" y="761459"/>
            <a:ext cx="2128145" cy="1446491"/>
          </a:xfrm>
          <a:prstGeom prst="ellipse">
            <a:avLst/>
          </a:prstGeom>
          <a:solidFill>
            <a:srgbClr val="2634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custDataLst>
              <p:tags r:id="rId4"/>
            </p:custDataLst>
          </p:nvPr>
        </p:nvSpPr>
        <p:spPr>
          <a:xfrm>
            <a:off x="9809780" y="3858349"/>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custDataLst>
              <p:tags r:id="rId5"/>
            </p:custDataLst>
          </p:nvPr>
        </p:nvPicPr>
        <p:blipFill>
          <a:blip r:embed="rId22">
            <a:extLst>
              <a:ext uri="{96DAC541-7B7A-43D3-8B79-37D633B846F1}">
                <asvg:svgBlip xmlns:asvg="http://schemas.microsoft.com/office/drawing/2016/SVG/main" r:embed="rId23"/>
              </a:ext>
            </a:extLst>
          </a:blip>
          <a:stretch>
            <a:fillRect/>
          </a:stretch>
        </p:blipFill>
        <p:spPr>
          <a:xfrm>
            <a:off x="4790481" y="4162922"/>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custDataLst>
              <p:tags r:id="rId6"/>
            </p:custDataLst>
          </p:nvPr>
        </p:nvPicPr>
        <p:blipFill>
          <a:blip r:embed="rId24">
            <a:extLst>
              <a:ext uri="{96DAC541-7B7A-43D3-8B79-37D633B846F1}">
                <asvg:svgBlip xmlns:asvg="http://schemas.microsoft.com/office/drawing/2016/SVG/main" r:embed="rId25"/>
              </a:ext>
            </a:extLst>
          </a:blip>
          <a:stretch>
            <a:fillRect/>
          </a:stretch>
        </p:blipFill>
        <p:spPr>
          <a:xfrm>
            <a:off x="7396435" y="761459"/>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custDataLst>
              <p:tags r:id="rId7"/>
            </p:custDataLst>
          </p:nvPr>
        </p:nvPicPr>
        <p:blipFill>
          <a:blip r:embed="rId26">
            <a:extLst>
              <a:ext uri="{96DAC541-7B7A-43D3-8B79-37D633B846F1}">
                <asvg:svgBlip xmlns:asvg="http://schemas.microsoft.com/office/drawing/2016/SVG/main" r:embed="rId27"/>
              </a:ext>
            </a:extLst>
          </a:blip>
          <a:stretch>
            <a:fillRect/>
          </a:stretch>
        </p:blipFill>
        <p:spPr>
          <a:xfrm>
            <a:off x="7495903" y="3169769"/>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custDataLst>
              <p:tags r:id="rId8"/>
            </p:custDataLst>
          </p:nvPr>
        </p:nvPicPr>
        <p:blipFill>
          <a:blip r:embed="rId28">
            <a:extLst>
              <a:ext uri="{96DAC541-7B7A-43D3-8B79-37D633B846F1}">
                <asvg:svgBlip xmlns:asvg="http://schemas.microsoft.com/office/drawing/2016/SVG/main" r:embed="rId29"/>
              </a:ext>
            </a:extLst>
          </a:blip>
          <a:stretch>
            <a:fillRect/>
          </a:stretch>
        </p:blipFill>
        <p:spPr>
          <a:xfrm>
            <a:off x="10316857" y="4130177"/>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custDataLst>
              <p:tags r:id="rId9"/>
            </p:custDataLst>
          </p:nvPr>
        </p:nvPicPr>
        <p:blipFill>
          <a:blip r:embed="rId30">
            <a:extLst>
              <a:ext uri="{96DAC541-7B7A-43D3-8B79-37D633B846F1}">
                <asvg:svgBlip xmlns:asvg="http://schemas.microsoft.com/office/drawing/2016/SVG/main" r:embed="rId31"/>
              </a:ext>
            </a:extLst>
          </a:blip>
          <a:stretch>
            <a:fillRect/>
          </a:stretch>
        </p:blipFill>
        <p:spPr>
          <a:xfrm rot="4195492">
            <a:off x="4590187" y="1337567"/>
            <a:ext cx="2441839" cy="244183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custDataLst>
              <p:tags r:id="rId10"/>
            </p:custDataLst>
          </p:nvPr>
        </p:nvPicPr>
        <p:blipFill>
          <a:blip r:embed="rId32">
            <a:extLst>
              <a:ext uri="{96DAC541-7B7A-43D3-8B79-37D633B846F1}">
                <asvg:svgBlip xmlns:asvg="http://schemas.microsoft.com/office/drawing/2016/SVG/main" r:embed="rId33"/>
              </a:ext>
            </a:extLst>
          </a:blip>
          <a:stretch>
            <a:fillRect/>
          </a:stretch>
        </p:blipFill>
        <p:spPr>
          <a:xfrm rot="5400000">
            <a:off x="7862992" y="2281710"/>
            <a:ext cx="452841" cy="45284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custDataLst>
              <p:tags r:id="rId11"/>
            </p:custDataLst>
          </p:nvPr>
        </p:nvPicPr>
        <p:blipFill>
          <a:blip r:embed="rId34">
            <a:extLst>
              <a:ext uri="{96DAC541-7B7A-43D3-8B79-37D633B846F1}">
                <asvg:svgBlip xmlns:asvg="http://schemas.microsoft.com/office/drawing/2016/SVG/main" r:embed="rId35"/>
              </a:ext>
            </a:extLst>
          </a:blip>
          <a:stretch>
            <a:fillRect/>
          </a:stretch>
        </p:blipFill>
        <p:spPr>
          <a:xfrm rot="772734">
            <a:off x="9293808" y="3412173"/>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custDataLst>
              <p:tags r:id="rId12"/>
            </p:custDataLst>
          </p:nvPr>
        </p:nvPicPr>
        <p:blipFill>
          <a:blip r:embed="rId34">
            <a:extLst>
              <a:ext uri="{96DAC541-7B7A-43D3-8B79-37D633B846F1}">
                <asvg:svgBlip xmlns:asvg="http://schemas.microsoft.com/office/drawing/2016/SVG/main" r:embed="rId35"/>
              </a:ext>
            </a:extLst>
          </a:blip>
          <a:stretch>
            <a:fillRect/>
          </a:stretch>
        </p:blipFill>
        <p:spPr>
          <a:xfrm rot="20582944">
            <a:off x="6060328" y="3430169"/>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custDataLst>
              <p:tags r:id="rId13"/>
            </p:custDataLst>
          </p:nvPr>
        </p:nvPicPr>
        <p:blipFill>
          <a:blip r:embed="rId30">
            <a:extLst>
              <a:ext uri="{96DAC541-7B7A-43D3-8B79-37D633B846F1}">
                <asvg:svgBlip xmlns:asvg="http://schemas.microsoft.com/office/drawing/2016/SVG/main" r:embed="rId31"/>
              </a:ext>
            </a:extLst>
          </a:blip>
          <a:stretch>
            <a:fillRect/>
          </a:stretch>
        </p:blipFill>
        <p:spPr>
          <a:xfrm rot="18116359">
            <a:off x="6558713" y="4137427"/>
            <a:ext cx="3050369" cy="3076442"/>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custDataLst>
              <p:tags r:id="rId14"/>
            </p:custDataLst>
          </p:nvPr>
        </p:nvPicPr>
        <p:blipFill>
          <a:blip r:embed="rId30">
            <a:extLst>
              <a:ext uri="{96DAC541-7B7A-43D3-8B79-37D633B846F1}">
                <asvg:svgBlip xmlns:asvg="http://schemas.microsoft.com/office/drawing/2016/SVG/main" r:embed="rId31"/>
              </a:ext>
            </a:extLst>
          </a:blip>
          <a:stretch>
            <a:fillRect/>
          </a:stretch>
        </p:blipFill>
        <p:spPr>
          <a:xfrm rot="10281028">
            <a:off x="9187970" y="1352081"/>
            <a:ext cx="2441839" cy="2441839"/>
          </a:xfrm>
          <a:prstGeom prst="rect">
            <a:avLst/>
          </a:prstGeom>
        </p:spPr>
      </p:pic>
      <p:sp>
        <p:nvSpPr>
          <p:cNvPr id="3" name="ZoneTexte 2">
            <a:extLst>
              <a:ext uri="{FF2B5EF4-FFF2-40B4-BE49-F238E27FC236}">
                <a16:creationId xmlns:a16="http://schemas.microsoft.com/office/drawing/2014/main" id="{5FE60FD1-7F5A-4CEF-8A1F-79412D872ABF}"/>
              </a:ext>
            </a:extLst>
          </p:cNvPr>
          <p:cNvSpPr txBox="1"/>
          <p:nvPr>
            <p:custDataLst>
              <p:tags r:id="rId15"/>
            </p:custDataLst>
          </p:nvPr>
        </p:nvSpPr>
        <p:spPr>
          <a:xfrm>
            <a:off x="682554" y="3602439"/>
            <a:ext cx="3638453" cy="1938992"/>
          </a:xfrm>
          <a:prstGeom prst="rect">
            <a:avLst/>
          </a:prstGeom>
          <a:noFill/>
        </p:spPr>
        <p:txBody>
          <a:bodyPr wrap="square" rtlCol="0">
            <a:spAutoFit/>
          </a:bodyPr>
          <a:lstStyle/>
          <a:p>
            <a:r>
              <a:rPr lang="fr-CA" sz="2400">
                <a:solidFill>
                  <a:srgbClr val="1FA699"/>
                </a:solidFill>
                <a:latin typeface="Avenir Next LT Pro" panose="020B0504020202020204" pitchFamily="34" charset="0"/>
              </a:rPr>
              <a:t>Postures participatives :</a:t>
            </a:r>
          </a:p>
          <a:p>
            <a:r>
              <a:rPr lang="fr-CA" sz="2400">
                <a:solidFill>
                  <a:srgbClr val="1FA699"/>
                </a:solidFill>
                <a:latin typeface="Avenir Next LT Pro" panose="020B0504020202020204" pitchFamily="34" charset="0"/>
              </a:rPr>
              <a:t> </a:t>
            </a:r>
          </a:p>
          <a:p>
            <a:pPr marL="342900" indent="-342900">
              <a:buFont typeface="Arial" panose="020B0604020202020204" pitchFamily="34" charset="0"/>
              <a:buChar char="•"/>
            </a:pPr>
            <a:r>
              <a:rPr lang="fr-CA" sz="2400">
                <a:solidFill>
                  <a:srgbClr val="1FA699"/>
                </a:solidFill>
                <a:latin typeface="Avenir Next LT Pro" panose="020B0504020202020204" pitchFamily="34" charset="0"/>
              </a:rPr>
              <a:t>Personnelle</a:t>
            </a:r>
          </a:p>
          <a:p>
            <a:endParaRPr lang="fr-CA" sz="2400">
              <a:solidFill>
                <a:srgbClr val="1FA699"/>
              </a:solidFill>
              <a:latin typeface="Avenir Next LT Pro" panose="020B0504020202020204" pitchFamily="34" charset="0"/>
            </a:endParaRPr>
          </a:p>
          <a:p>
            <a:pPr marL="342900" indent="-342900">
              <a:buFont typeface="Arial" panose="020B0604020202020204" pitchFamily="34" charset="0"/>
              <a:buChar char="•"/>
            </a:pPr>
            <a:r>
              <a:rPr lang="fr-CA" sz="2400">
                <a:solidFill>
                  <a:srgbClr val="1FA699"/>
                </a:solidFill>
                <a:latin typeface="Avenir Next LT Pro" panose="020B0504020202020204" pitchFamily="34" charset="0"/>
              </a:rPr>
              <a:t>Réflexive</a:t>
            </a:r>
          </a:p>
        </p:txBody>
      </p:sp>
      <p:sp>
        <p:nvSpPr>
          <p:cNvPr id="23" name="ZoneTexte 22">
            <a:extLst>
              <a:ext uri="{FF2B5EF4-FFF2-40B4-BE49-F238E27FC236}">
                <a16:creationId xmlns:a16="http://schemas.microsoft.com/office/drawing/2014/main" id="{2469BEBE-972D-4225-A0FA-B9AE1190A594}"/>
              </a:ext>
            </a:extLst>
          </p:cNvPr>
          <p:cNvSpPr txBox="1"/>
          <p:nvPr>
            <p:custDataLst>
              <p:tags r:id="rId16"/>
            </p:custDataLst>
          </p:nvPr>
        </p:nvSpPr>
        <p:spPr>
          <a:xfrm>
            <a:off x="774424" y="720278"/>
            <a:ext cx="4828933" cy="1938992"/>
          </a:xfrm>
          <a:prstGeom prst="rect">
            <a:avLst/>
          </a:prstGeom>
          <a:noFill/>
        </p:spPr>
        <p:txBody>
          <a:bodyPr wrap="square" rtlCol="0">
            <a:spAutoFit/>
          </a:bodyPr>
          <a:lstStyle/>
          <a:p>
            <a:r>
              <a:rPr lang="fr-CA" sz="2400">
                <a:solidFill>
                  <a:srgbClr val="263440"/>
                </a:solidFill>
                <a:latin typeface="Avenir Next LT Pro" panose="020B0504020202020204" pitchFamily="34" charset="0"/>
              </a:rPr>
              <a:t>Postures distanciées :</a:t>
            </a:r>
          </a:p>
          <a:p>
            <a:r>
              <a:rPr lang="fr-CA" sz="2400">
                <a:solidFill>
                  <a:srgbClr val="263440"/>
                </a:solidFill>
                <a:latin typeface="Avenir Next LT Pro" panose="020B0504020202020204" pitchFamily="34" charset="0"/>
              </a:rPr>
              <a:t> </a:t>
            </a:r>
          </a:p>
          <a:p>
            <a:pPr marL="342900" indent="-342900">
              <a:buFont typeface="Arial" panose="020B0604020202020204" pitchFamily="34" charset="0"/>
              <a:buChar char="•"/>
            </a:pPr>
            <a:r>
              <a:rPr lang="fr-CA" sz="2400">
                <a:solidFill>
                  <a:srgbClr val="263440"/>
                </a:solidFill>
                <a:latin typeface="Avenir Next LT Pro" panose="020B0504020202020204" pitchFamily="34" charset="0"/>
              </a:rPr>
              <a:t>Descriptive </a:t>
            </a:r>
          </a:p>
          <a:p>
            <a:pPr marL="342900" indent="-342900">
              <a:buFont typeface="Arial" panose="020B0604020202020204" pitchFamily="34" charset="0"/>
              <a:buChar char="•"/>
            </a:pPr>
            <a:endParaRPr lang="fr-CA" sz="2400">
              <a:solidFill>
                <a:srgbClr val="263440"/>
              </a:solidFill>
              <a:latin typeface="Avenir Next LT Pro" panose="020B0504020202020204" pitchFamily="34" charset="0"/>
            </a:endParaRPr>
          </a:p>
          <a:p>
            <a:pPr marL="342900" indent="-342900">
              <a:buFont typeface="Arial" panose="020B0604020202020204" pitchFamily="34" charset="0"/>
              <a:buChar char="•"/>
            </a:pPr>
            <a:r>
              <a:rPr lang="fr-CA" sz="2400">
                <a:solidFill>
                  <a:srgbClr val="263440"/>
                </a:solidFill>
                <a:latin typeface="Avenir Next LT Pro" panose="020B0504020202020204" pitchFamily="34" charset="0"/>
              </a:rPr>
              <a:t>Analytique</a:t>
            </a:r>
          </a:p>
        </p:txBody>
      </p:sp>
      <p:pic>
        <p:nvPicPr>
          <p:cNvPr id="25" name="Graphique 24" descr="Eye avec un remplissage uni">
            <a:extLst>
              <a:ext uri="{FF2B5EF4-FFF2-40B4-BE49-F238E27FC236}">
                <a16:creationId xmlns:a16="http://schemas.microsoft.com/office/drawing/2014/main" id="{2BC2EF5B-E8D0-4B20-A1C5-91856C577AC3}"/>
              </a:ext>
            </a:extLst>
          </p:cNvPr>
          <p:cNvPicPr>
            <a:picLocks noChangeAspect="1"/>
          </p:cNvPicPr>
          <p:nvPr>
            <p:custDataLst>
              <p:tags r:id="rId17"/>
            </p:custDataLst>
          </p:nvPr>
        </p:nvPicPr>
        <p:blipFill>
          <a:blip r:embed="rId36">
            <a:extLst>
              <a:ext uri="{96DAC541-7B7A-43D3-8B79-37D633B846F1}">
                <asvg:svgBlip xmlns:asvg="http://schemas.microsoft.com/office/drawing/2016/SVG/main" r:embed="rId37"/>
              </a:ext>
            </a:extLst>
          </a:blip>
          <a:stretch>
            <a:fillRect/>
          </a:stretch>
        </p:blipFill>
        <p:spPr>
          <a:xfrm>
            <a:off x="2804844" y="1307280"/>
            <a:ext cx="756489" cy="756489"/>
          </a:xfrm>
          <a:prstGeom prst="rect">
            <a:avLst/>
          </a:prstGeom>
        </p:spPr>
      </p:pic>
      <p:pic>
        <p:nvPicPr>
          <p:cNvPr id="26" name="Graphique 25" descr="Venn diagram avec un remplissage uni">
            <a:extLst>
              <a:ext uri="{FF2B5EF4-FFF2-40B4-BE49-F238E27FC236}">
                <a16:creationId xmlns:a16="http://schemas.microsoft.com/office/drawing/2014/main" id="{3B8C66F8-372F-4AD6-884A-A85F851B3C3C}"/>
              </a:ext>
            </a:extLst>
          </p:cNvPr>
          <p:cNvPicPr>
            <a:picLocks noChangeAspect="1"/>
          </p:cNvPicPr>
          <p:nvPr>
            <p:custDataLst>
              <p:tags r:id="rId18"/>
            </p:custDataLst>
          </p:nvPr>
        </p:nvPicPr>
        <p:blipFill>
          <a:blip r:embed="rId38">
            <a:extLst>
              <a:ext uri="{96DAC541-7B7A-43D3-8B79-37D633B846F1}">
                <asvg:svgBlip xmlns:asvg="http://schemas.microsoft.com/office/drawing/2016/SVG/main" r:embed="rId39"/>
              </a:ext>
            </a:extLst>
          </a:blip>
          <a:stretch>
            <a:fillRect/>
          </a:stretch>
        </p:blipFill>
        <p:spPr>
          <a:xfrm>
            <a:off x="2804844" y="1971334"/>
            <a:ext cx="756489" cy="756489"/>
          </a:xfrm>
          <a:prstGeom prst="rect">
            <a:avLst/>
          </a:prstGeom>
        </p:spPr>
      </p:pic>
      <p:pic>
        <p:nvPicPr>
          <p:cNvPr id="27" name="Graphique 26" descr="Right And Left Brain avec un remplissage uni">
            <a:extLst>
              <a:ext uri="{FF2B5EF4-FFF2-40B4-BE49-F238E27FC236}">
                <a16:creationId xmlns:a16="http://schemas.microsoft.com/office/drawing/2014/main" id="{FD2865B7-06B8-4F10-B9D4-BD3BAFE3C40E}"/>
              </a:ext>
            </a:extLst>
          </p:cNvPr>
          <p:cNvPicPr>
            <a:picLocks noChangeAspect="1"/>
          </p:cNvPicPr>
          <p:nvPr>
            <p:custDataLst>
              <p:tags r:id="rId19"/>
            </p:custDataLst>
          </p:nvPr>
        </p:nvPicPr>
        <p:blipFill>
          <a:blip r:embed="rId40">
            <a:extLst>
              <a:ext uri="{96DAC541-7B7A-43D3-8B79-37D633B846F1}">
                <asvg:svgBlip xmlns:asvg="http://schemas.microsoft.com/office/drawing/2016/SVG/main" r:embed="rId41"/>
              </a:ext>
            </a:extLst>
          </a:blip>
          <a:stretch>
            <a:fillRect/>
          </a:stretch>
        </p:blipFill>
        <p:spPr>
          <a:xfrm>
            <a:off x="2791138" y="4162922"/>
            <a:ext cx="794116" cy="794116"/>
          </a:xfrm>
          <a:prstGeom prst="rect">
            <a:avLst/>
          </a:prstGeom>
        </p:spPr>
      </p:pic>
      <p:pic>
        <p:nvPicPr>
          <p:cNvPr id="28" name="Graphique 27" descr="Refresh avec un remplissage uni">
            <a:extLst>
              <a:ext uri="{FF2B5EF4-FFF2-40B4-BE49-F238E27FC236}">
                <a16:creationId xmlns:a16="http://schemas.microsoft.com/office/drawing/2014/main" id="{7E43C13C-1596-42F0-BA87-AFE1CAAB425F}"/>
              </a:ext>
            </a:extLst>
          </p:cNvPr>
          <p:cNvPicPr>
            <a:picLocks noChangeAspect="1"/>
          </p:cNvPicPr>
          <p:nvPr>
            <p:custDataLst>
              <p:tags r:id="rId20"/>
            </p:custDataLst>
          </p:nvPr>
        </p:nvPicPr>
        <p:blipFill>
          <a:blip r:embed="rId42">
            <a:extLst>
              <a:ext uri="{96DAC541-7B7A-43D3-8B79-37D633B846F1}">
                <asvg:svgBlip xmlns:asvg="http://schemas.microsoft.com/office/drawing/2016/SVG/main" r:embed="rId43"/>
              </a:ext>
            </a:extLst>
          </a:blip>
          <a:stretch>
            <a:fillRect/>
          </a:stretch>
        </p:blipFill>
        <p:spPr>
          <a:xfrm>
            <a:off x="2844545" y="4972461"/>
            <a:ext cx="716112" cy="716112"/>
          </a:xfrm>
          <a:prstGeom prst="rect">
            <a:avLst/>
          </a:prstGeom>
        </p:spPr>
      </p:pic>
    </p:spTree>
    <p:extLst>
      <p:ext uri="{BB962C8B-B14F-4D97-AF65-F5344CB8AC3E}">
        <p14:creationId xmlns:p14="http://schemas.microsoft.com/office/powerpoint/2010/main" val="270076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custDataLst>
              <p:tags r:id="rId1"/>
            </p:custDataLst>
          </p:nvPr>
        </p:nvSpPr>
        <p:spPr>
          <a:xfrm>
            <a:off x="723014" y="1818181"/>
            <a:ext cx="2307265" cy="1997224"/>
          </a:xfrm>
          <a:prstGeom prst="flowChartConnector">
            <a:avLst/>
          </a:prstGeom>
          <a:solidFill>
            <a:srgbClr val="263440"/>
          </a:solidFill>
          <a:ln w="38100">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custDataLst>
              <p:tags r:id="rId2"/>
            </p:custDataLst>
          </p:nvPr>
        </p:nvSpPr>
        <p:spPr>
          <a:xfrm>
            <a:off x="491702" y="3947206"/>
            <a:ext cx="2769887" cy="954107"/>
          </a:xfrm>
          <a:prstGeom prst="rect">
            <a:avLst/>
          </a:prstGeom>
          <a:noFill/>
        </p:spPr>
        <p:txBody>
          <a:bodyPr wrap="square" rtlCol="0">
            <a:spAutoFit/>
          </a:bodyPr>
          <a:lstStyle/>
          <a:p>
            <a:pPr algn="ctr"/>
            <a:r>
              <a:rPr lang="fr-CA" sz="2800">
                <a:solidFill>
                  <a:srgbClr val="263440"/>
                </a:solidFill>
                <a:latin typeface="Avenir Next LT Pro" panose="020B0504020202020204" pitchFamily="34" charset="0"/>
              </a:rPr>
              <a:t>Posture analytique</a:t>
            </a:r>
          </a:p>
        </p:txBody>
      </p:sp>
      <p:sp>
        <p:nvSpPr>
          <p:cNvPr id="11" name="ZoneTexte 10">
            <a:extLst>
              <a:ext uri="{FF2B5EF4-FFF2-40B4-BE49-F238E27FC236}">
                <a16:creationId xmlns:a16="http://schemas.microsoft.com/office/drawing/2014/main" id="{CC182E36-1750-4A17-958C-09B50C0A76BC}"/>
              </a:ext>
            </a:extLst>
          </p:cNvPr>
          <p:cNvSpPr txBox="1"/>
          <p:nvPr>
            <p:custDataLst>
              <p:tags r:id="rId3"/>
            </p:custDataLst>
          </p:nvPr>
        </p:nvSpPr>
        <p:spPr>
          <a:xfrm>
            <a:off x="3691514" y="1054632"/>
            <a:ext cx="7700150" cy="5020798"/>
          </a:xfrm>
          <a:prstGeom prst="rect">
            <a:avLst/>
          </a:prstGeom>
          <a:noFill/>
        </p:spPr>
        <p:txBody>
          <a:bodyPr wrap="square">
            <a:spAutoFit/>
          </a:bodyPr>
          <a:lstStyle/>
          <a:p>
            <a:pPr algn="just">
              <a:lnSpc>
                <a:spcPct val="107000"/>
              </a:lnSpc>
              <a:spcAft>
                <a:spcPts val="800"/>
              </a:spcAft>
            </a:pPr>
            <a:r>
              <a:rPr lang="fr-CA" sz="20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rPr>
              <a:t>Exemple de commentaire analytique</a:t>
            </a:r>
          </a:p>
          <a:p>
            <a:pPr algn="just">
              <a:lnSpc>
                <a:spcPct val="107000"/>
              </a:lnSpc>
              <a:spcAft>
                <a:spcPts val="800"/>
              </a:spcAft>
            </a:pPr>
            <a:endParaRPr lang="fr-CA" sz="800">
              <a:solidFill>
                <a:srgbClr val="263440"/>
              </a:solidFill>
              <a:latin typeface="Avenir Next LT Pro" panose="020B05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CA" sz="20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La fable « Le Loup et l’Agneau » présente une leçon de sagesse qui porte sur l’exercice du pouvoir. Elle fait un portrait négatif des puissants au moyen du personnage d’un Loup, rageur, égoïste et manipulateur. Elle condamne ses comportements abusifs et tyranniques en montrant qu’ils s’exercent sans fondements et au détriment des personnes vulnérables, lesquelles sont représentées par un Agneau pur, jeune, de bonne foi et innocent. Le Loup apparait d’autant plus condamnable qu’il </a:t>
            </a:r>
            <a:r>
              <a:rPr kumimoji="0" lang="fr-CA" sz="2000" b="0" i="0" strike="noStrike" kern="1200" cap="none" spc="0" normalizeH="0" baseline="0" noProof="0">
                <a:ln>
                  <a:noFill/>
                </a:ln>
                <a:solidFill>
                  <a:srgbClr val="263440"/>
                </a:solidFill>
                <a:effectLst/>
                <a:uLnTx/>
                <a:uFillTx/>
                <a:latin typeface="Avenir Next LT Pro" panose="020B0504020202020204" pitchFamily="34" charset="0"/>
              </a:rPr>
              <a:t>choisit de manger l’Agneau sous un faux motif. L’opposition des deux personnages, l’un fondamentalement pur, l’autre cruel, renforce la critique en suscitant un sentiment de colère envers l’attitude injuste des puissants.</a:t>
            </a:r>
            <a:endParaRPr lang="fr-CA" sz="20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p:txBody>
      </p:sp>
      <p:pic>
        <p:nvPicPr>
          <p:cNvPr id="8" name="Graphique 7" descr="Venn diagram avec un remplissage uni">
            <a:extLst>
              <a:ext uri="{FF2B5EF4-FFF2-40B4-BE49-F238E27FC236}">
                <a16:creationId xmlns:a16="http://schemas.microsoft.com/office/drawing/2014/main" id="{77969E9F-99AC-44D4-A36C-1F066B3526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52939" y="2065215"/>
            <a:ext cx="1480931" cy="1480931"/>
          </a:xfrm>
          <a:prstGeom prst="rect">
            <a:avLst/>
          </a:prstGeom>
        </p:spPr>
      </p:pic>
    </p:spTree>
    <p:extLst>
      <p:ext uri="{BB962C8B-B14F-4D97-AF65-F5344CB8AC3E}">
        <p14:creationId xmlns:p14="http://schemas.microsoft.com/office/powerpoint/2010/main" val="59232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custDataLst>
              <p:tags r:id="rId1"/>
            </p:custDataLst>
          </p:nvPr>
        </p:nvSpPr>
        <p:spPr>
          <a:xfrm>
            <a:off x="723014" y="1818181"/>
            <a:ext cx="2307265" cy="1997224"/>
          </a:xfrm>
          <a:prstGeom prst="flowChartConnector">
            <a:avLst/>
          </a:prstGeom>
          <a:solidFill>
            <a:srgbClr val="263440"/>
          </a:solidFill>
          <a:ln w="38100">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CA" sz="1800" b="0" i="0" u="none" strike="noStrike" kern="1200" cap="none" spc="0" normalizeH="0" baseline="0" noProof="0">
              <a:ln>
                <a:noFill/>
              </a:ln>
              <a:solidFill>
                <a:srgbClr val="F2C363"/>
              </a:solidFill>
              <a:effectLst/>
              <a:uLnTx/>
              <a:uFillTx/>
              <a:latin typeface="Calibri" panose="020F0502020204030204"/>
              <a:ea typeface="+mn-ea"/>
              <a:cs typeface="+mn-cs"/>
            </a:endParaRPr>
          </a:p>
        </p:txBody>
      </p:sp>
      <p:sp>
        <p:nvSpPr>
          <p:cNvPr id="7" name="ZoneTexte 6">
            <a:extLst>
              <a:ext uri="{FF2B5EF4-FFF2-40B4-BE49-F238E27FC236}">
                <a16:creationId xmlns:a16="http://schemas.microsoft.com/office/drawing/2014/main" id="{61801FAF-A1F2-43CC-8EEE-D3DAAB02F29D}"/>
              </a:ext>
            </a:extLst>
          </p:cNvPr>
          <p:cNvSpPr txBox="1"/>
          <p:nvPr>
            <p:custDataLst>
              <p:tags r:id="rId2"/>
            </p:custDataLst>
          </p:nvPr>
        </p:nvSpPr>
        <p:spPr>
          <a:xfrm>
            <a:off x="491702" y="3947206"/>
            <a:ext cx="2769887"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800" b="0" i="0" u="none" strike="noStrike" kern="1200" cap="none" spc="0" normalizeH="0" baseline="0" noProof="0">
                <a:ln>
                  <a:noFill/>
                </a:ln>
                <a:solidFill>
                  <a:srgbClr val="263440"/>
                </a:solidFill>
                <a:effectLst/>
                <a:uLnTx/>
                <a:uFillTx/>
                <a:latin typeface="Avenir Next LT Pro" panose="020B0504020202020204" pitchFamily="34" charset="0"/>
                <a:ea typeface="+mn-ea"/>
                <a:cs typeface="+mn-cs"/>
              </a:rPr>
              <a:t>Posture analytique</a:t>
            </a:r>
          </a:p>
        </p:txBody>
      </p:sp>
      <p:sp>
        <p:nvSpPr>
          <p:cNvPr id="11" name="ZoneTexte 10">
            <a:extLst>
              <a:ext uri="{FF2B5EF4-FFF2-40B4-BE49-F238E27FC236}">
                <a16:creationId xmlns:a16="http://schemas.microsoft.com/office/drawing/2014/main" id="{CC182E36-1750-4A17-958C-09B50C0A76BC}"/>
              </a:ext>
            </a:extLst>
          </p:cNvPr>
          <p:cNvSpPr txBox="1"/>
          <p:nvPr>
            <p:custDataLst>
              <p:tags r:id="rId3"/>
            </p:custDataLst>
          </p:nvPr>
        </p:nvSpPr>
        <p:spPr>
          <a:xfrm>
            <a:off x="3691514" y="1054632"/>
            <a:ext cx="7700150" cy="5020798"/>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fr-CA" sz="2000" b="0" i="0" u="none" strike="noStrike" kern="1200" cap="none" spc="0" normalizeH="0" baseline="0" noProof="0">
                <a:ln>
                  <a:noFill/>
                </a:ln>
                <a:solidFill>
                  <a:srgbClr val="1FA699"/>
                </a:solidFill>
                <a:effectLst/>
                <a:uLnTx/>
                <a:uFillTx/>
                <a:latin typeface="Avenir Next LT Pro" panose="020B0504020202020204" pitchFamily="34" charset="0"/>
                <a:ea typeface="Calibri" panose="020F0502020204030204" pitchFamily="34" charset="0"/>
                <a:cs typeface="Times New Roman" panose="02020603050405020304" pitchFamily="18" charset="0"/>
              </a:rPr>
              <a:t>Exemple de commentaire analytique</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fr-CA" sz="800" b="0" i="0" u="none" strike="noStrike" kern="1200" cap="none" spc="0" normalizeH="0" baseline="0" noProof="0">
              <a:ln>
                <a:noFill/>
              </a:ln>
              <a:solidFill>
                <a:srgbClr val="263440"/>
              </a:solidFill>
              <a:effectLst/>
              <a:uLnTx/>
              <a:uFillTx/>
              <a:latin typeface="Avenir Next LT Pro" panose="020B050402020202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fr-CA" sz="2000" b="0" i="0" u="none" strike="noStrike" kern="1200" cap="none" spc="0" normalizeH="0" baseline="0" noProof="0">
                <a:ln>
                  <a:noFill/>
                </a:ln>
                <a:solidFill>
                  <a:srgbClr val="263440"/>
                </a:solidFill>
                <a:effectLst/>
                <a:uLnTx/>
                <a:uFillTx/>
                <a:latin typeface="Avenir Next LT Pro" panose="020B0504020202020204" pitchFamily="34" charset="0"/>
                <a:ea typeface="Calibri" panose="020F0502020204030204" pitchFamily="34" charset="0"/>
                <a:cs typeface="Times New Roman" panose="02020603050405020304" pitchFamily="18" charset="0"/>
              </a:rPr>
              <a:t>La fable « Le Loup et l’Agneau » présente une leçon de sagesse qui porte sur l’exercice du pouvoir. Elle fait un portrait négatif des puissants au moyen du personnage d’un Loup, </a:t>
            </a:r>
            <a:r>
              <a:rPr kumimoji="0" lang="fr-CA" sz="2000" b="0" i="0" u="none" strike="noStrike" kern="1200" cap="none" spc="0" normalizeH="0" baseline="0" noProof="0">
                <a:ln>
                  <a:noFill/>
                </a:ln>
                <a:solidFill>
                  <a:srgbClr val="1FA699"/>
                </a:solidFill>
                <a:effectLst/>
                <a:uLnTx/>
                <a:uFillTx/>
                <a:latin typeface="Avenir Next LT Pro" panose="020B0504020202020204" pitchFamily="34" charset="0"/>
                <a:ea typeface="Calibri" panose="020F0502020204030204" pitchFamily="34" charset="0"/>
                <a:cs typeface="Times New Roman" panose="02020603050405020304" pitchFamily="18" charset="0"/>
              </a:rPr>
              <a:t>rageur, égoïste et manipulateur</a:t>
            </a:r>
            <a:r>
              <a:rPr kumimoji="0" lang="fr-CA" sz="2000" b="0" i="0" u="none" strike="noStrike" kern="1200" cap="none" spc="0" normalizeH="0" baseline="0" noProof="0">
                <a:ln>
                  <a:noFill/>
                </a:ln>
                <a:solidFill>
                  <a:srgbClr val="263440"/>
                </a:solidFill>
                <a:effectLst/>
                <a:uLnTx/>
                <a:uFillTx/>
                <a:latin typeface="Avenir Next LT Pro" panose="020B0504020202020204" pitchFamily="34" charset="0"/>
                <a:ea typeface="Calibri" panose="020F0502020204030204" pitchFamily="34" charset="0"/>
                <a:cs typeface="Times New Roman" panose="02020603050405020304" pitchFamily="18" charset="0"/>
              </a:rPr>
              <a:t>. Elle condamne ses comportements abusifs et tyranniques en montrant qu’ils s’exercent sans fondements et au détriment des personnes vulnérables, lesquelles sont représentées par un Agneau pur, jeune, de bonne foi et </a:t>
            </a:r>
            <a:r>
              <a:rPr kumimoji="0" lang="fr-CA" sz="2000" b="0" i="0" u="none" strike="noStrike" kern="1200" cap="none" spc="0" normalizeH="0" baseline="0" noProof="0">
                <a:ln>
                  <a:noFill/>
                </a:ln>
                <a:solidFill>
                  <a:srgbClr val="1FA699"/>
                </a:solidFill>
                <a:effectLst/>
                <a:uLnTx/>
                <a:uFillTx/>
                <a:latin typeface="Avenir Next LT Pro" panose="020B0504020202020204" pitchFamily="34" charset="0"/>
                <a:ea typeface="Calibri" panose="020F0502020204030204" pitchFamily="34" charset="0"/>
                <a:cs typeface="Times New Roman" panose="02020603050405020304" pitchFamily="18" charset="0"/>
              </a:rPr>
              <a:t>innocent</a:t>
            </a:r>
            <a:r>
              <a:rPr kumimoji="0" lang="fr-CA" sz="2000" b="0" i="0" u="none" strike="noStrike" kern="1200" cap="none" spc="0" normalizeH="0" baseline="0" noProof="0">
                <a:ln>
                  <a:noFill/>
                </a:ln>
                <a:solidFill>
                  <a:srgbClr val="263440"/>
                </a:solidFill>
                <a:effectLst/>
                <a:uLnTx/>
                <a:uFillTx/>
                <a:latin typeface="Avenir Next LT Pro" panose="020B0504020202020204" pitchFamily="34" charset="0"/>
                <a:ea typeface="Calibri" panose="020F0502020204030204" pitchFamily="34" charset="0"/>
                <a:cs typeface="Times New Roman" panose="02020603050405020304" pitchFamily="18" charset="0"/>
              </a:rPr>
              <a:t>. Le Loup apparait d’autant plus condamnable qu’il </a:t>
            </a:r>
            <a:r>
              <a:rPr kumimoji="0" lang="fr-CA" sz="2000" b="0" i="0" u="none" strike="noStrike" kern="1200" cap="none" spc="0" normalizeH="0" baseline="0" noProof="0">
                <a:ln>
                  <a:noFill/>
                </a:ln>
                <a:solidFill>
                  <a:prstClr val="black"/>
                </a:solidFill>
                <a:effectLst/>
                <a:uLnTx/>
                <a:uFillTx/>
                <a:latin typeface="Avenir Next LT Pro" panose="020B0504020202020204" pitchFamily="34" charset="0"/>
                <a:ea typeface="+mn-ea"/>
                <a:cs typeface="+mn-cs"/>
              </a:rPr>
              <a:t>choisit de manger l’Agneau sous un faux motif. L’opposition des deux personnages, l’un fondamentalement pur, l’autre cruel, renforce la critique en suscitant un sentiment </a:t>
            </a:r>
            <a:r>
              <a:rPr kumimoji="0" lang="fr-CA" sz="2000" b="0" i="0" u="none" strike="noStrike" kern="1200" cap="none" spc="0" normalizeH="0" baseline="0" noProof="0">
                <a:ln>
                  <a:noFill/>
                </a:ln>
                <a:solidFill>
                  <a:srgbClr val="1FA699"/>
                </a:solidFill>
                <a:effectLst/>
                <a:uLnTx/>
                <a:uFillTx/>
                <a:latin typeface="Avenir Next LT Pro" panose="020B0504020202020204" pitchFamily="34" charset="0"/>
                <a:ea typeface="+mn-ea"/>
                <a:cs typeface="+mn-cs"/>
              </a:rPr>
              <a:t>de colère </a:t>
            </a:r>
            <a:r>
              <a:rPr kumimoji="0" lang="fr-CA" sz="2000" b="0" i="0" u="none" strike="noStrike" kern="1200" cap="none" spc="0" normalizeH="0" baseline="0" noProof="0">
                <a:ln>
                  <a:noFill/>
                </a:ln>
                <a:solidFill>
                  <a:prstClr val="black"/>
                </a:solidFill>
                <a:effectLst/>
                <a:uLnTx/>
                <a:uFillTx/>
                <a:latin typeface="Avenir Next LT Pro" panose="020B0504020202020204" pitchFamily="34" charset="0"/>
                <a:ea typeface="+mn-ea"/>
                <a:cs typeface="+mn-cs"/>
              </a:rPr>
              <a:t>envers </a:t>
            </a:r>
            <a:r>
              <a:rPr kumimoji="0" lang="fr-CA" sz="2000" b="0" i="0" strike="noStrike" kern="1200" cap="none" spc="0" normalizeH="0" baseline="0" noProof="0">
                <a:ln>
                  <a:noFill/>
                </a:ln>
                <a:solidFill>
                  <a:prstClr val="black"/>
                </a:solidFill>
                <a:effectLst/>
                <a:uLnTx/>
                <a:uFillTx/>
                <a:latin typeface="Avenir Next LT Pro" panose="020B0504020202020204" pitchFamily="34" charset="0"/>
                <a:ea typeface="+mn-ea"/>
                <a:cs typeface="+mn-cs"/>
              </a:rPr>
              <a:t>l’attitude</a:t>
            </a:r>
            <a:r>
              <a:rPr kumimoji="0" lang="fr-CA" sz="2000" b="0" i="0" strike="noStrike" kern="1200" cap="none" spc="0" normalizeH="0" baseline="0" noProof="0">
                <a:ln>
                  <a:noFill/>
                </a:ln>
                <a:solidFill>
                  <a:srgbClr val="1FA699"/>
                </a:solidFill>
                <a:effectLst/>
                <a:uLnTx/>
                <a:uFillTx/>
                <a:latin typeface="Avenir Next LT Pro" panose="020B0504020202020204" pitchFamily="34" charset="0"/>
                <a:ea typeface="+mn-ea"/>
                <a:cs typeface="+mn-cs"/>
              </a:rPr>
              <a:t> injuste </a:t>
            </a:r>
            <a:r>
              <a:rPr kumimoji="0" lang="fr-CA" sz="2000" b="0" i="0" u="none" strike="noStrike" kern="1200" cap="none" spc="0" normalizeH="0" baseline="0" noProof="0">
                <a:ln>
                  <a:noFill/>
                </a:ln>
                <a:solidFill>
                  <a:prstClr val="black"/>
                </a:solidFill>
                <a:effectLst/>
                <a:uLnTx/>
                <a:uFillTx/>
                <a:latin typeface="Avenir Next LT Pro" panose="020B0504020202020204" pitchFamily="34" charset="0"/>
                <a:ea typeface="+mn-ea"/>
                <a:cs typeface="+mn-cs"/>
              </a:rPr>
              <a:t>des puissants.</a:t>
            </a:r>
            <a:endParaRPr kumimoji="0" lang="fr-CA" sz="2000" b="0" i="0" u="none" strike="noStrike" kern="1200" cap="none" spc="0" normalizeH="0" baseline="0" noProof="0">
              <a:ln>
                <a:noFill/>
              </a:ln>
              <a:solidFill>
                <a:srgbClr val="263440"/>
              </a:solidFill>
              <a:effectLst/>
              <a:uLnTx/>
              <a:uFillTx/>
              <a:latin typeface="Avenir Next LT Pro" panose="020B0504020202020204" pitchFamily="34" charset="0"/>
              <a:ea typeface="Calibri" panose="020F0502020204030204" pitchFamily="34" charset="0"/>
              <a:cs typeface="Times New Roman" panose="02020603050405020304" pitchFamily="18" charset="0"/>
            </a:endParaRPr>
          </a:p>
        </p:txBody>
      </p:sp>
      <p:pic>
        <p:nvPicPr>
          <p:cNvPr id="8" name="Graphique 7" descr="Venn diagram avec un remplissage uni">
            <a:extLst>
              <a:ext uri="{FF2B5EF4-FFF2-40B4-BE49-F238E27FC236}">
                <a16:creationId xmlns:a16="http://schemas.microsoft.com/office/drawing/2014/main" id="{77969E9F-99AC-44D4-A36C-1F066B3526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52939" y="2065215"/>
            <a:ext cx="1480931" cy="1480931"/>
          </a:xfrm>
          <a:prstGeom prst="rect">
            <a:avLst/>
          </a:prstGeom>
        </p:spPr>
      </p:pic>
    </p:spTree>
    <p:extLst>
      <p:ext uri="{BB962C8B-B14F-4D97-AF65-F5344CB8AC3E}">
        <p14:creationId xmlns:p14="http://schemas.microsoft.com/office/powerpoint/2010/main" val="413002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custDataLst>
              <p:tags r:id="rId1"/>
            </p:custDataLst>
          </p:nvPr>
        </p:nvSpPr>
        <p:spPr>
          <a:xfrm>
            <a:off x="4873527" y="3148409"/>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custDataLst>
              <p:tags r:id="rId2"/>
            </p:custDataLst>
          </p:nvPr>
        </p:nvSpPr>
        <p:spPr>
          <a:xfrm>
            <a:off x="2257037" y="4165761"/>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custDataLst>
              <p:tags r:id="rId3"/>
            </p:custDataLst>
          </p:nvPr>
        </p:nvSpPr>
        <p:spPr>
          <a:xfrm>
            <a:off x="4873526" y="962080"/>
            <a:ext cx="2128145" cy="1446491"/>
          </a:xfrm>
          <a:prstGeom prst="ellipse">
            <a:avLst/>
          </a:prstGeom>
          <a:solidFill>
            <a:srgbClr val="2634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custDataLst>
              <p:tags r:id="rId4"/>
            </p:custDataLst>
          </p:nvPr>
        </p:nvSpPr>
        <p:spPr>
          <a:xfrm>
            <a:off x="7728590" y="405897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custDataLst>
              <p:tags r:id="rId5"/>
            </p:custDataLst>
          </p:nvPr>
        </p:nvPicPr>
        <p:blipFill>
          <a:blip r:embed="rId17">
            <a:extLst>
              <a:ext uri="{96DAC541-7B7A-43D3-8B79-37D633B846F1}">
                <asvg:svgBlip xmlns:asvg="http://schemas.microsoft.com/office/drawing/2016/SVG/main" r:embed="rId18"/>
              </a:ext>
            </a:extLst>
          </a:blip>
          <a:stretch>
            <a:fillRect/>
          </a:stretch>
        </p:blipFill>
        <p:spPr>
          <a:xfrm>
            <a:off x="2663571" y="4363543"/>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custDataLst>
              <p:tags r:id="rId6"/>
            </p:custDataLst>
          </p:nvPr>
        </p:nvPicPr>
        <p:blipFill>
          <a:blip r:embed="rId19">
            <a:extLst>
              <a:ext uri="{96DAC541-7B7A-43D3-8B79-37D633B846F1}">
                <asvg:svgBlip xmlns:asvg="http://schemas.microsoft.com/office/drawing/2016/SVG/main" r:embed="rId20"/>
              </a:ext>
            </a:extLst>
          </a:blip>
          <a:stretch>
            <a:fillRect/>
          </a:stretch>
        </p:blipFill>
        <p:spPr>
          <a:xfrm>
            <a:off x="5315245" y="962080"/>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custDataLst>
              <p:tags r:id="rId7"/>
            </p:custDataLst>
          </p:nvPr>
        </p:nvPicPr>
        <p:blipFill>
          <a:blip r:embed="rId21">
            <a:extLst>
              <a:ext uri="{96DAC541-7B7A-43D3-8B79-37D633B846F1}">
                <asvg:svgBlip xmlns:asvg="http://schemas.microsoft.com/office/drawing/2016/SVG/main" r:embed="rId22"/>
              </a:ext>
            </a:extLst>
          </a:blip>
          <a:stretch>
            <a:fillRect/>
          </a:stretch>
        </p:blipFill>
        <p:spPr>
          <a:xfrm>
            <a:off x="5414713" y="3370390"/>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custDataLst>
              <p:tags r:id="rId8"/>
            </p:custDataLst>
          </p:nvPr>
        </p:nvPicPr>
        <p:blipFill>
          <a:blip r:embed="rId23">
            <a:extLst>
              <a:ext uri="{96DAC541-7B7A-43D3-8B79-37D633B846F1}">
                <asvg:svgBlip xmlns:asvg="http://schemas.microsoft.com/office/drawing/2016/SVG/main" r:embed="rId24"/>
              </a:ext>
            </a:extLst>
          </a:blip>
          <a:stretch>
            <a:fillRect/>
          </a:stretch>
        </p:blipFill>
        <p:spPr>
          <a:xfrm>
            <a:off x="8235667" y="4330798"/>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custDataLst>
              <p:tags r:id="rId9"/>
            </p:custDataLst>
          </p:nvPr>
        </p:nvPicPr>
        <p:blipFill>
          <a:blip r:embed="rId25">
            <a:extLst>
              <a:ext uri="{96DAC541-7B7A-43D3-8B79-37D633B846F1}">
                <asvg:svgBlip xmlns:asvg="http://schemas.microsoft.com/office/drawing/2016/SVG/main" r:embed="rId26"/>
              </a:ext>
            </a:extLst>
          </a:blip>
          <a:stretch>
            <a:fillRect/>
          </a:stretch>
        </p:blipFill>
        <p:spPr>
          <a:xfrm rot="4195492">
            <a:off x="2403587" y="1631749"/>
            <a:ext cx="2441839" cy="244183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custDataLst>
              <p:tags r:id="rId10"/>
            </p:custDataLst>
          </p:nvPr>
        </p:nvPicPr>
        <p:blipFill>
          <a:blip r:embed="rId27">
            <a:extLst>
              <a:ext uri="{96DAC541-7B7A-43D3-8B79-37D633B846F1}">
                <asvg:svgBlip xmlns:asvg="http://schemas.microsoft.com/office/drawing/2016/SVG/main" r:embed="rId28"/>
              </a:ext>
            </a:extLst>
          </a:blip>
          <a:stretch>
            <a:fillRect/>
          </a:stretch>
        </p:blipFill>
        <p:spPr>
          <a:xfrm rot="5400000">
            <a:off x="5781802" y="2482331"/>
            <a:ext cx="452841" cy="45284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custDataLst>
              <p:tags r:id="rId11"/>
            </p:custDataLst>
          </p:nvPr>
        </p:nvPicPr>
        <p:blipFill>
          <a:blip r:embed="rId29">
            <a:extLst>
              <a:ext uri="{96DAC541-7B7A-43D3-8B79-37D633B846F1}">
                <asvg:svgBlip xmlns:asvg="http://schemas.microsoft.com/office/drawing/2016/SVG/main" r:embed="rId30"/>
              </a:ext>
            </a:extLst>
          </a:blip>
          <a:stretch>
            <a:fillRect/>
          </a:stretch>
        </p:blipFill>
        <p:spPr>
          <a:xfrm rot="772734">
            <a:off x="7212618" y="3612794"/>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custDataLst>
              <p:tags r:id="rId12"/>
            </p:custDataLst>
          </p:nvPr>
        </p:nvPicPr>
        <p:blipFill>
          <a:blip r:embed="rId31">
            <a:extLst>
              <a:ext uri="{96DAC541-7B7A-43D3-8B79-37D633B846F1}">
                <asvg:svgBlip xmlns:asvg="http://schemas.microsoft.com/office/drawing/2016/SVG/main" r:embed="rId32"/>
              </a:ext>
            </a:extLst>
          </a:blip>
          <a:stretch>
            <a:fillRect/>
          </a:stretch>
        </p:blipFill>
        <p:spPr>
          <a:xfrm rot="20582944">
            <a:off x="3979138" y="3630790"/>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custDataLst>
              <p:tags r:id="rId13"/>
            </p:custDataLst>
          </p:nvPr>
        </p:nvPicPr>
        <p:blipFill>
          <a:blip r:embed="rId33">
            <a:extLst>
              <a:ext uri="{96DAC541-7B7A-43D3-8B79-37D633B846F1}">
                <asvg:svgBlip xmlns:asvg="http://schemas.microsoft.com/office/drawing/2016/SVG/main" r:embed="rId34"/>
              </a:ext>
            </a:extLst>
          </a:blip>
          <a:stretch>
            <a:fillRect/>
          </a:stretch>
        </p:blipFill>
        <p:spPr>
          <a:xfrm rot="18116359">
            <a:off x="4534149" y="4247787"/>
            <a:ext cx="2737917" cy="2761319"/>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custDataLst>
              <p:tags r:id="rId14"/>
            </p:custDataLst>
          </p:nvPr>
        </p:nvPicPr>
        <p:blipFill>
          <a:blip r:embed="rId33">
            <a:extLst>
              <a:ext uri="{96DAC541-7B7A-43D3-8B79-37D633B846F1}">
                <asvg:svgBlip xmlns:asvg="http://schemas.microsoft.com/office/drawing/2016/SVG/main" r:embed="rId34"/>
              </a:ext>
            </a:extLst>
          </a:blip>
          <a:stretch>
            <a:fillRect/>
          </a:stretch>
        </p:blipFill>
        <p:spPr>
          <a:xfrm rot="10281028">
            <a:off x="7273627" y="1552703"/>
            <a:ext cx="2441839" cy="2441839"/>
          </a:xfrm>
          <a:prstGeom prst="rect">
            <a:avLst/>
          </a:prstGeom>
        </p:spPr>
      </p:pic>
      <p:sp>
        <p:nvSpPr>
          <p:cNvPr id="2" name="Ellipse 1">
            <a:extLst>
              <a:ext uri="{FF2B5EF4-FFF2-40B4-BE49-F238E27FC236}">
                <a16:creationId xmlns:a16="http://schemas.microsoft.com/office/drawing/2014/main" id="{AE6665BA-48C7-4B08-8434-A03E6008FE33}"/>
              </a:ext>
            </a:extLst>
          </p:cNvPr>
          <p:cNvSpPr/>
          <p:nvPr>
            <p:custDataLst>
              <p:tags r:id="rId15"/>
            </p:custDataLst>
          </p:nvPr>
        </p:nvSpPr>
        <p:spPr>
          <a:xfrm>
            <a:off x="7429117" y="3867062"/>
            <a:ext cx="2582369" cy="190949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ZoneTexte 2">
            <a:extLst>
              <a:ext uri="{FF2B5EF4-FFF2-40B4-BE49-F238E27FC236}">
                <a16:creationId xmlns:a16="http://schemas.microsoft.com/office/drawing/2014/main" id="{7BF38F5B-744D-4627-BAE0-E167E97A04AA}"/>
              </a:ext>
            </a:extLst>
          </p:cNvPr>
          <p:cNvSpPr txBox="1"/>
          <p:nvPr/>
        </p:nvSpPr>
        <p:spPr>
          <a:xfrm>
            <a:off x="735495" y="782809"/>
            <a:ext cx="3731763" cy="1323439"/>
          </a:xfrm>
          <a:prstGeom prst="rect">
            <a:avLst/>
          </a:prstGeom>
          <a:noFill/>
        </p:spPr>
        <p:txBody>
          <a:bodyPr wrap="square" rtlCol="0">
            <a:spAutoFit/>
          </a:bodyPr>
          <a:lstStyle/>
          <a:p>
            <a:r>
              <a:rPr lang="fr-CA" sz="4000" dirty="0">
                <a:solidFill>
                  <a:srgbClr val="1FA699"/>
                </a:solidFill>
                <a:latin typeface="Avenir Next LT Pro" panose="020B0504020202020204" pitchFamily="34" charset="0"/>
              </a:rPr>
              <a:t>La posture réflexive</a:t>
            </a:r>
          </a:p>
        </p:txBody>
      </p:sp>
    </p:spTree>
    <p:extLst>
      <p:ext uri="{BB962C8B-B14F-4D97-AF65-F5344CB8AC3E}">
        <p14:creationId xmlns:p14="http://schemas.microsoft.com/office/powerpoint/2010/main" val="458263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B65ED-E36E-4678-8B61-154765520CA4}"/>
              </a:ext>
            </a:extLst>
          </p:cNvPr>
          <p:cNvSpPr>
            <a:spLocks noGrp="1"/>
          </p:cNvSpPr>
          <p:nvPr>
            <p:ph type="title"/>
          </p:nvPr>
        </p:nvSpPr>
        <p:spPr>
          <a:xfrm>
            <a:off x="634365" y="365125"/>
            <a:ext cx="10923270" cy="1325563"/>
          </a:xfrm>
        </p:spPr>
        <p:txBody>
          <a:bodyPr>
            <a:normAutofit/>
          </a:bodyPr>
          <a:lstStyle/>
          <a:p>
            <a:r>
              <a:rPr lang="fr-CA" sz="3600" dirty="0">
                <a:solidFill>
                  <a:srgbClr val="263440"/>
                </a:solidFill>
                <a:latin typeface="Avenir Next LT Pro" panose="020B0504020202020204" pitchFamily="34" charset="0"/>
              </a:rPr>
              <a:t>Situations où la posture est pertinente</a:t>
            </a:r>
          </a:p>
        </p:txBody>
      </p:sp>
      <p:graphicFrame>
        <p:nvGraphicFramePr>
          <p:cNvPr id="3" name="Tableau 3">
            <a:extLst>
              <a:ext uri="{FF2B5EF4-FFF2-40B4-BE49-F238E27FC236}">
                <a16:creationId xmlns:a16="http://schemas.microsoft.com/office/drawing/2014/main" id="{306061EC-8A54-4EA7-BBF4-94E613D456F1}"/>
              </a:ext>
            </a:extLst>
          </p:cNvPr>
          <p:cNvGraphicFramePr>
            <a:graphicFrameLocks noGrp="1"/>
          </p:cNvGraphicFramePr>
          <p:nvPr/>
        </p:nvGraphicFramePr>
        <p:xfrm>
          <a:off x="838200" y="1523048"/>
          <a:ext cx="10515600" cy="503777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436801872"/>
                    </a:ext>
                  </a:extLst>
                </a:gridCol>
                <a:gridCol w="2628900">
                  <a:extLst>
                    <a:ext uri="{9D8B030D-6E8A-4147-A177-3AD203B41FA5}">
                      <a16:colId xmlns:a16="http://schemas.microsoft.com/office/drawing/2014/main" val="2012174147"/>
                    </a:ext>
                  </a:extLst>
                </a:gridCol>
                <a:gridCol w="2628900">
                  <a:extLst>
                    <a:ext uri="{9D8B030D-6E8A-4147-A177-3AD203B41FA5}">
                      <a16:colId xmlns:a16="http://schemas.microsoft.com/office/drawing/2014/main" val="845042101"/>
                    </a:ext>
                  </a:extLst>
                </a:gridCol>
                <a:gridCol w="2628900">
                  <a:extLst>
                    <a:ext uri="{9D8B030D-6E8A-4147-A177-3AD203B41FA5}">
                      <a16:colId xmlns:a16="http://schemas.microsoft.com/office/drawing/2014/main" val="800348850"/>
                    </a:ext>
                  </a:extLst>
                </a:gridCol>
              </a:tblGrid>
              <a:tr h="1654492">
                <a:tc>
                  <a:txBody>
                    <a:bodyPr/>
                    <a:lstStyle/>
                    <a:p>
                      <a:endParaRPr lang="fr-CA" dirty="0"/>
                    </a:p>
                    <a:p>
                      <a:endParaRPr lang="fr-CA" dirty="0"/>
                    </a:p>
                    <a:p>
                      <a:endParaRPr lang="fr-CA" dirty="0"/>
                    </a:p>
                    <a:p>
                      <a:endParaRPr lang="fr-CA" dirty="0"/>
                    </a:p>
                    <a:p>
                      <a:endParaRPr lang="fr-CA" dirty="0"/>
                    </a:p>
                  </a:txBody>
                  <a:tcPr>
                    <a:solidFill>
                      <a:srgbClr val="263440"/>
                    </a:solidFill>
                  </a:tcPr>
                </a:tc>
                <a:tc>
                  <a:txBody>
                    <a:bodyPr/>
                    <a:lstStyle/>
                    <a:p>
                      <a:endParaRPr lang="fr-CA" dirty="0"/>
                    </a:p>
                  </a:txBody>
                  <a:tcPr>
                    <a:solidFill>
                      <a:srgbClr val="1FA699"/>
                    </a:solidFill>
                  </a:tcPr>
                </a:tc>
                <a:tc>
                  <a:txBody>
                    <a:bodyPr/>
                    <a:lstStyle/>
                    <a:p>
                      <a:endParaRPr lang="fr-CA" dirty="0"/>
                    </a:p>
                  </a:txBody>
                  <a:tcPr>
                    <a:solidFill>
                      <a:srgbClr val="263440"/>
                    </a:solidFill>
                  </a:tcPr>
                </a:tc>
                <a:tc>
                  <a:txBody>
                    <a:bodyPr/>
                    <a:lstStyle/>
                    <a:p>
                      <a:endParaRPr lang="fr-CA" dirty="0"/>
                    </a:p>
                  </a:txBody>
                  <a:tcPr>
                    <a:solidFill>
                      <a:srgbClr val="1FA699"/>
                    </a:solidFill>
                  </a:tcPr>
                </a:tc>
                <a:extLst>
                  <a:ext uri="{0D108BD9-81ED-4DB2-BD59-A6C34878D82A}">
                    <a16:rowId xmlns:a16="http://schemas.microsoft.com/office/drawing/2014/main" val="2315301869"/>
                  </a:ext>
                </a:extLst>
              </a:tr>
              <a:tr h="662802">
                <a:tc>
                  <a:txBody>
                    <a:bodyPr/>
                    <a:lstStyle/>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Régulation de la lecture au regard de la justesse</a:t>
                      </a:r>
                    </a:p>
                    <a:p>
                      <a:pPr marL="0" lvl="0" indent="0" fontAlgn="base">
                        <a:buFontTx/>
                        <a:buNone/>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Sélection de faits textuels pertinents au regard du propos</a:t>
                      </a:r>
                      <a:endParaRPr lang="fr-CA" dirty="0">
                        <a:latin typeface="Avenir Next LT Pro" panose="020B0504020202020204" pitchFamily="34" charset="0"/>
                      </a:endParaRPr>
                    </a:p>
                    <a:p>
                      <a:endParaRPr lang="fr-CA" dirty="0">
                        <a:latin typeface="Avenir Next LT Pro" panose="020B0504020202020204" pitchFamily="34" charset="0"/>
                      </a:endParaRPr>
                    </a:p>
                    <a:p>
                      <a:endParaRPr lang="fr-CA" dirty="0">
                        <a:latin typeface="Avenir Next LT Pro" panose="020B0504020202020204" pitchFamily="34" charset="0"/>
                      </a:endParaRPr>
                    </a:p>
                    <a:p>
                      <a:endParaRPr lang="fr-CA" dirty="0">
                        <a:latin typeface="Avenir Next LT Pro" panose="020B0504020202020204" pitchFamily="34" charset="0"/>
                      </a:endParaRPr>
                    </a:p>
                  </a:txBody>
                  <a:tcPr>
                    <a:solidFill>
                      <a:schemeClr val="bg1">
                        <a:lumMod val="95000"/>
                      </a:schemeClr>
                    </a:solidFill>
                  </a:tcPr>
                </a:tc>
                <a:tc>
                  <a:txBody>
                    <a:bodyPr/>
                    <a:lstStyle/>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Engagement affectif et cognitif au regard du texte</a:t>
                      </a:r>
                    </a:p>
                    <a:p>
                      <a:pPr marL="342900" lvl="0" indent="-342900" fontAlgn="base">
                        <a:buFontTx/>
                        <a:buChar char="-"/>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Sensibilité aux effets produits par le texte</a:t>
                      </a:r>
                    </a:p>
                    <a:p>
                      <a:pPr marL="0" lvl="0" indent="0" fontAlgn="base">
                        <a:buFontTx/>
                        <a:buNone/>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Régulation de la plausibilité de la lecture</a:t>
                      </a:r>
                    </a:p>
                    <a:p>
                      <a:endParaRPr lang="fr-CA" dirty="0">
                        <a:latin typeface="Avenir Next LT Pro" panose="020B0504020202020204" pitchFamily="34" charset="0"/>
                      </a:endParaRPr>
                    </a:p>
                  </a:txBody>
                  <a:tcPr>
                    <a:solidFill>
                      <a:schemeClr val="bg1">
                        <a:lumMod val="95000"/>
                      </a:schemeClr>
                    </a:solidFill>
                  </a:tcPr>
                </a:tc>
                <a:tc>
                  <a:txBody>
                    <a:bodyPr/>
                    <a:lstStyle/>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Approfondissement de la lecture </a:t>
                      </a:r>
                      <a:r>
                        <a:rPr lang="fr-CA" sz="1400" b="0" kern="1200" dirty="0">
                          <a:solidFill>
                            <a:srgbClr val="263440"/>
                          </a:solidFill>
                          <a:effectLst/>
                          <a:latin typeface="Avenir Next LT Pro" panose="020B0504020202020204" pitchFamily="34" charset="0"/>
                          <a:ea typeface="+mn-ea"/>
                          <a:cs typeface="+mn-cs"/>
                        </a:rPr>
                        <a:t>(propos, logique de construction)</a:t>
                      </a:r>
                    </a:p>
                    <a:p>
                      <a:pPr marL="342900" lvl="0" indent="-342900" fontAlgn="base">
                        <a:buFontTx/>
                        <a:buChar char="-"/>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Exploration de l’Altérité</a:t>
                      </a:r>
                    </a:p>
                    <a:p>
                      <a:pPr marL="342900" lvl="0" indent="-342900" fontAlgn="base">
                        <a:buFontTx/>
                        <a:buChar char="-"/>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Exploration du monde extérieur</a:t>
                      </a:r>
                    </a:p>
                    <a:p>
                      <a:endParaRPr lang="fr-CA" dirty="0">
                        <a:latin typeface="Avenir Next LT Pro" panose="020B0504020202020204" pitchFamily="34" charset="0"/>
                      </a:endParaRPr>
                    </a:p>
                  </a:txBody>
                  <a:tcPr>
                    <a:solidFill>
                      <a:schemeClr val="bg1">
                        <a:lumMod val="95000"/>
                      </a:schemeClr>
                    </a:solidFill>
                  </a:tcPr>
                </a:tc>
                <a:tc>
                  <a:txBody>
                    <a:bodyPr/>
                    <a:lstStyle/>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Engagement affectif et cognitif au regard du texte</a:t>
                      </a:r>
                    </a:p>
                    <a:p>
                      <a:pPr marL="342900" lvl="0" indent="-342900" fontAlgn="base">
                        <a:buFontTx/>
                        <a:buChar char="-"/>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Intériorisation des apprentissages</a:t>
                      </a:r>
                    </a:p>
                    <a:p>
                      <a:pPr marL="0" lvl="0" indent="0" fontAlgn="base">
                        <a:buFontTx/>
                        <a:buNone/>
                      </a:pPr>
                      <a:endParaRPr lang="fr-CA" sz="18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800" b="0" kern="1200" dirty="0">
                          <a:solidFill>
                            <a:srgbClr val="263440"/>
                          </a:solidFill>
                          <a:effectLst/>
                          <a:latin typeface="Avenir Next LT Pro" panose="020B0504020202020204" pitchFamily="34" charset="0"/>
                          <a:ea typeface="+mn-ea"/>
                          <a:cs typeface="+mn-cs"/>
                        </a:rPr>
                        <a:t>Perception de transférabilité des apprentissages</a:t>
                      </a:r>
                    </a:p>
                    <a:p>
                      <a:endParaRPr lang="fr-CA" dirty="0"/>
                    </a:p>
                  </a:txBody>
                  <a:tcPr>
                    <a:solidFill>
                      <a:schemeClr val="bg1">
                        <a:lumMod val="95000"/>
                      </a:schemeClr>
                    </a:solidFill>
                  </a:tcPr>
                </a:tc>
                <a:extLst>
                  <a:ext uri="{0D108BD9-81ED-4DB2-BD59-A6C34878D82A}">
                    <a16:rowId xmlns:a16="http://schemas.microsoft.com/office/drawing/2014/main" val="320241690"/>
                  </a:ext>
                </a:extLst>
              </a:tr>
            </a:tbl>
          </a:graphicData>
        </a:graphic>
      </p:graphicFrame>
      <p:pic>
        <p:nvPicPr>
          <p:cNvPr id="5" name="Graphique 4" descr="Eye avec un remplissage uni">
            <a:extLst>
              <a:ext uri="{FF2B5EF4-FFF2-40B4-BE49-F238E27FC236}">
                <a16:creationId xmlns:a16="http://schemas.microsoft.com/office/drawing/2014/main" id="{536A4484-6E77-43F6-8A8A-B4FE172F11CC}"/>
              </a:ext>
            </a:extLst>
          </p:cNvPr>
          <p:cNvPicPr>
            <a:picLocks noChangeAspect="1"/>
          </p:cNvPicPr>
          <p:nvPr>
            <p:custDataLst>
              <p:tags r:id="rId1"/>
            </p:custDataLst>
          </p:nvPr>
        </p:nvPicPr>
        <p:blipFill>
          <a:blip r:embed="rId6">
            <a:extLst>
              <a:ext uri="{96DAC541-7B7A-43D3-8B79-37D633B846F1}">
                <asvg:svgBlip xmlns:asvg="http://schemas.microsoft.com/office/drawing/2016/SVG/main" r:embed="rId7"/>
              </a:ext>
            </a:extLst>
          </a:blip>
          <a:stretch>
            <a:fillRect/>
          </a:stretch>
        </p:blipFill>
        <p:spPr>
          <a:xfrm>
            <a:off x="1629120" y="1746337"/>
            <a:ext cx="1168860" cy="1168860"/>
          </a:xfrm>
          <a:prstGeom prst="rect">
            <a:avLst/>
          </a:prstGeom>
        </p:spPr>
      </p:pic>
      <p:pic>
        <p:nvPicPr>
          <p:cNvPr id="7" name="Graphique 6" descr="Right And Left Brain avec un remplissage uni">
            <a:extLst>
              <a:ext uri="{FF2B5EF4-FFF2-40B4-BE49-F238E27FC236}">
                <a16:creationId xmlns:a16="http://schemas.microsoft.com/office/drawing/2014/main" id="{C78CD484-9A72-48F6-90B0-357AA65F01D3}"/>
              </a:ext>
            </a:extLst>
          </p:cNvPr>
          <p:cNvPicPr>
            <a:picLocks noChangeAspect="1"/>
          </p:cNvPicPr>
          <p:nvPr>
            <p:custDataLst>
              <p:tags r:id="rId2"/>
            </p:custDataLst>
          </p:nvPr>
        </p:nvPicPr>
        <p:blipFill>
          <a:blip r:embed="rId8">
            <a:extLst>
              <a:ext uri="{96DAC541-7B7A-43D3-8B79-37D633B846F1}">
                <asvg:svgBlip xmlns:asvg="http://schemas.microsoft.com/office/drawing/2016/SVG/main" r:embed="rId9"/>
              </a:ext>
            </a:extLst>
          </a:blip>
          <a:stretch>
            <a:fillRect/>
          </a:stretch>
        </p:blipFill>
        <p:spPr>
          <a:xfrm>
            <a:off x="4335800" y="1809390"/>
            <a:ext cx="1042755" cy="1042755"/>
          </a:xfrm>
          <a:prstGeom prst="rect">
            <a:avLst/>
          </a:prstGeom>
        </p:spPr>
      </p:pic>
      <p:pic>
        <p:nvPicPr>
          <p:cNvPr id="8" name="Graphique 7" descr="Venn diagram avec un remplissage uni">
            <a:extLst>
              <a:ext uri="{FF2B5EF4-FFF2-40B4-BE49-F238E27FC236}">
                <a16:creationId xmlns:a16="http://schemas.microsoft.com/office/drawing/2014/main" id="{4FC95976-079E-4139-8213-7EF7132E014D}"/>
              </a:ext>
            </a:extLst>
          </p:cNvPr>
          <p:cNvPicPr>
            <a:picLocks noChangeAspect="1"/>
          </p:cNvPicPr>
          <p:nvPr>
            <p:custDataLst>
              <p:tags r:id="rId3"/>
            </p:custDataLst>
          </p:nvPr>
        </p:nvPicPr>
        <p:blipFill>
          <a:blip r:embed="rId10">
            <a:extLst>
              <a:ext uri="{96DAC541-7B7A-43D3-8B79-37D633B846F1}">
                <asvg:svgBlip xmlns:asvg="http://schemas.microsoft.com/office/drawing/2016/SVG/main" r:embed="rId11"/>
              </a:ext>
            </a:extLst>
          </a:blip>
          <a:stretch>
            <a:fillRect/>
          </a:stretch>
        </p:blipFill>
        <p:spPr>
          <a:xfrm>
            <a:off x="6916375" y="1690688"/>
            <a:ext cx="1280159" cy="1280159"/>
          </a:xfrm>
          <a:prstGeom prst="rect">
            <a:avLst/>
          </a:prstGeom>
        </p:spPr>
      </p:pic>
      <p:pic>
        <p:nvPicPr>
          <p:cNvPr id="9" name="Graphique 8" descr="Refresh avec un remplissage uni">
            <a:extLst>
              <a:ext uri="{FF2B5EF4-FFF2-40B4-BE49-F238E27FC236}">
                <a16:creationId xmlns:a16="http://schemas.microsoft.com/office/drawing/2014/main" id="{3A404653-7C6C-4765-B11E-F989E8717E71}"/>
              </a:ext>
            </a:extLst>
          </p:cNvPr>
          <p:cNvPicPr>
            <a:picLocks noChangeAspect="1"/>
          </p:cNvPicPr>
          <p:nvPr>
            <p:custDataLst>
              <p:tags r:id="rId4"/>
            </p:custDataLst>
          </p:nvPr>
        </p:nvPicPr>
        <p:blipFill>
          <a:blip r:embed="rId12">
            <a:extLst>
              <a:ext uri="{96DAC541-7B7A-43D3-8B79-37D633B846F1}">
                <asvg:svgBlip xmlns:asvg="http://schemas.microsoft.com/office/drawing/2016/SVG/main" r:embed="rId13"/>
              </a:ext>
            </a:extLst>
          </a:blip>
          <a:stretch>
            <a:fillRect/>
          </a:stretch>
        </p:blipFill>
        <p:spPr>
          <a:xfrm>
            <a:off x="9507966" y="1860283"/>
            <a:ext cx="1054914" cy="1054914"/>
          </a:xfrm>
          <a:prstGeom prst="rect">
            <a:avLst/>
          </a:prstGeom>
        </p:spPr>
      </p:pic>
      <p:sp>
        <p:nvSpPr>
          <p:cNvPr id="10" name="ZoneTexte 9">
            <a:extLst>
              <a:ext uri="{FF2B5EF4-FFF2-40B4-BE49-F238E27FC236}">
                <a16:creationId xmlns:a16="http://schemas.microsoft.com/office/drawing/2014/main" id="{D80CC3DA-F1DE-4F66-88CD-2456A72D5F70}"/>
              </a:ext>
            </a:extLst>
          </p:cNvPr>
          <p:cNvSpPr txBox="1"/>
          <p:nvPr/>
        </p:nvSpPr>
        <p:spPr>
          <a:xfrm>
            <a:off x="1479759" y="2663945"/>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descriptive</a:t>
            </a:r>
          </a:p>
        </p:txBody>
      </p:sp>
      <p:sp>
        <p:nvSpPr>
          <p:cNvPr id="11" name="ZoneTexte 10">
            <a:extLst>
              <a:ext uri="{FF2B5EF4-FFF2-40B4-BE49-F238E27FC236}">
                <a16:creationId xmlns:a16="http://schemas.microsoft.com/office/drawing/2014/main" id="{79D2E0CF-7739-4DED-ABF0-F367F8056878}"/>
              </a:ext>
            </a:extLst>
          </p:cNvPr>
          <p:cNvSpPr txBox="1"/>
          <p:nvPr/>
        </p:nvSpPr>
        <p:spPr>
          <a:xfrm>
            <a:off x="4172857" y="2663945"/>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personnelle</a:t>
            </a:r>
          </a:p>
        </p:txBody>
      </p:sp>
      <p:sp>
        <p:nvSpPr>
          <p:cNvPr id="12" name="ZoneTexte 11">
            <a:extLst>
              <a:ext uri="{FF2B5EF4-FFF2-40B4-BE49-F238E27FC236}">
                <a16:creationId xmlns:a16="http://schemas.microsoft.com/office/drawing/2014/main" id="{C27C7174-57EE-4353-9767-D46386681256}"/>
              </a:ext>
            </a:extLst>
          </p:cNvPr>
          <p:cNvSpPr txBox="1"/>
          <p:nvPr/>
        </p:nvSpPr>
        <p:spPr>
          <a:xfrm>
            <a:off x="6865955" y="273053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analytique</a:t>
            </a:r>
          </a:p>
        </p:txBody>
      </p:sp>
      <p:sp>
        <p:nvSpPr>
          <p:cNvPr id="13" name="ZoneTexte 12">
            <a:extLst>
              <a:ext uri="{FF2B5EF4-FFF2-40B4-BE49-F238E27FC236}">
                <a16:creationId xmlns:a16="http://schemas.microsoft.com/office/drawing/2014/main" id="{07A6F041-5162-4785-B51F-2796AF80993E}"/>
              </a:ext>
            </a:extLst>
          </p:cNvPr>
          <p:cNvSpPr txBox="1"/>
          <p:nvPr/>
        </p:nvSpPr>
        <p:spPr>
          <a:xfrm>
            <a:off x="9307589" y="273053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réflexive</a:t>
            </a:r>
          </a:p>
        </p:txBody>
      </p:sp>
    </p:spTree>
    <p:extLst>
      <p:ext uri="{BB962C8B-B14F-4D97-AF65-F5344CB8AC3E}">
        <p14:creationId xmlns:p14="http://schemas.microsoft.com/office/powerpoint/2010/main" val="3327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B65ED-E36E-4678-8B61-154765520CA4}"/>
              </a:ext>
            </a:extLst>
          </p:cNvPr>
          <p:cNvSpPr>
            <a:spLocks noGrp="1"/>
          </p:cNvSpPr>
          <p:nvPr>
            <p:ph type="title"/>
          </p:nvPr>
        </p:nvSpPr>
        <p:spPr>
          <a:xfrm>
            <a:off x="634365" y="365125"/>
            <a:ext cx="10923270" cy="1325563"/>
          </a:xfrm>
        </p:spPr>
        <p:txBody>
          <a:bodyPr>
            <a:normAutofit/>
          </a:bodyPr>
          <a:lstStyle/>
          <a:p>
            <a:r>
              <a:rPr lang="fr-CA" sz="3600" dirty="0">
                <a:solidFill>
                  <a:srgbClr val="263440"/>
                </a:solidFill>
                <a:latin typeface="Avenir Next LT Pro" panose="020B0504020202020204" pitchFamily="34" charset="0"/>
              </a:rPr>
              <a:t>Reflet dans l’expression analytique (métatextes)</a:t>
            </a:r>
          </a:p>
        </p:txBody>
      </p:sp>
      <p:graphicFrame>
        <p:nvGraphicFramePr>
          <p:cNvPr id="3" name="Tableau 3">
            <a:extLst>
              <a:ext uri="{FF2B5EF4-FFF2-40B4-BE49-F238E27FC236}">
                <a16:creationId xmlns:a16="http://schemas.microsoft.com/office/drawing/2014/main" id="{306061EC-8A54-4EA7-BBF4-94E613D456F1}"/>
              </a:ext>
            </a:extLst>
          </p:cNvPr>
          <p:cNvGraphicFramePr>
            <a:graphicFrameLocks noGrp="1"/>
          </p:cNvGraphicFramePr>
          <p:nvPr/>
        </p:nvGraphicFramePr>
        <p:xfrm>
          <a:off x="735330" y="1425118"/>
          <a:ext cx="10454640" cy="5043945"/>
        </p:xfrm>
        <a:graphic>
          <a:graphicData uri="http://schemas.openxmlformats.org/drawingml/2006/table">
            <a:tbl>
              <a:tblPr firstRow="1" bandRow="1">
                <a:tableStyleId>{5C22544A-7EE6-4342-B048-85BDC9FD1C3A}</a:tableStyleId>
              </a:tblPr>
              <a:tblGrid>
                <a:gridCol w="2613660">
                  <a:extLst>
                    <a:ext uri="{9D8B030D-6E8A-4147-A177-3AD203B41FA5}">
                      <a16:colId xmlns:a16="http://schemas.microsoft.com/office/drawing/2014/main" val="3436801872"/>
                    </a:ext>
                  </a:extLst>
                </a:gridCol>
                <a:gridCol w="2613660">
                  <a:extLst>
                    <a:ext uri="{9D8B030D-6E8A-4147-A177-3AD203B41FA5}">
                      <a16:colId xmlns:a16="http://schemas.microsoft.com/office/drawing/2014/main" val="2012174147"/>
                    </a:ext>
                  </a:extLst>
                </a:gridCol>
                <a:gridCol w="2613660">
                  <a:extLst>
                    <a:ext uri="{9D8B030D-6E8A-4147-A177-3AD203B41FA5}">
                      <a16:colId xmlns:a16="http://schemas.microsoft.com/office/drawing/2014/main" val="845042101"/>
                    </a:ext>
                  </a:extLst>
                </a:gridCol>
                <a:gridCol w="2613660">
                  <a:extLst>
                    <a:ext uri="{9D8B030D-6E8A-4147-A177-3AD203B41FA5}">
                      <a16:colId xmlns:a16="http://schemas.microsoft.com/office/drawing/2014/main" val="800348850"/>
                    </a:ext>
                  </a:extLst>
                </a:gridCol>
              </a:tblGrid>
              <a:tr h="1312087">
                <a:tc>
                  <a:txBody>
                    <a:bodyPr/>
                    <a:lstStyle/>
                    <a:p>
                      <a:endParaRPr lang="fr-CA" dirty="0"/>
                    </a:p>
                    <a:p>
                      <a:endParaRPr lang="fr-CA" dirty="0"/>
                    </a:p>
                    <a:p>
                      <a:endParaRPr lang="fr-CA" dirty="0"/>
                    </a:p>
                    <a:p>
                      <a:endParaRPr lang="fr-CA" dirty="0"/>
                    </a:p>
                    <a:p>
                      <a:endParaRPr lang="fr-CA" dirty="0"/>
                    </a:p>
                  </a:txBody>
                  <a:tcPr>
                    <a:solidFill>
                      <a:srgbClr val="263440"/>
                    </a:solidFill>
                  </a:tcPr>
                </a:tc>
                <a:tc>
                  <a:txBody>
                    <a:bodyPr/>
                    <a:lstStyle/>
                    <a:p>
                      <a:endParaRPr lang="fr-CA" dirty="0"/>
                    </a:p>
                  </a:txBody>
                  <a:tcPr>
                    <a:solidFill>
                      <a:srgbClr val="1FA699"/>
                    </a:solidFill>
                  </a:tcPr>
                </a:tc>
                <a:tc>
                  <a:txBody>
                    <a:bodyPr/>
                    <a:lstStyle/>
                    <a:p>
                      <a:endParaRPr lang="fr-CA" dirty="0"/>
                    </a:p>
                  </a:txBody>
                  <a:tcPr>
                    <a:solidFill>
                      <a:srgbClr val="263440"/>
                    </a:solidFill>
                  </a:tcPr>
                </a:tc>
                <a:tc>
                  <a:txBody>
                    <a:bodyPr/>
                    <a:lstStyle/>
                    <a:p>
                      <a:endParaRPr lang="fr-CA" dirty="0"/>
                    </a:p>
                  </a:txBody>
                  <a:tcPr>
                    <a:solidFill>
                      <a:srgbClr val="1FA699"/>
                    </a:solidFill>
                  </a:tcPr>
                </a:tc>
                <a:extLst>
                  <a:ext uri="{0D108BD9-81ED-4DB2-BD59-A6C34878D82A}">
                    <a16:rowId xmlns:a16="http://schemas.microsoft.com/office/drawing/2014/main" val="2315301869"/>
                  </a:ext>
                </a:extLst>
              </a:tr>
              <a:tr h="3580905">
                <a:tc>
                  <a:txBody>
                    <a:bodyPr/>
                    <a:lstStyle/>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Résumé ou description factuelle</a:t>
                      </a:r>
                    </a:p>
                    <a:p>
                      <a:pPr marL="342900" lvl="0" indent="-342900" fontAlgn="base">
                        <a:buFontTx/>
                        <a:buChar char="-"/>
                      </a:pPr>
                      <a:endParaRPr lang="fr-CA" sz="16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Mise en contexte d’un extrait de texte, dans le sujet amené, visant à situer le lecteur fictif de la rédaction </a:t>
                      </a:r>
                    </a:p>
                    <a:p>
                      <a:pPr marL="0" lvl="0" indent="0" fontAlgn="base">
                        <a:buFontTx/>
                        <a:buNone/>
                      </a:pPr>
                      <a:endParaRPr lang="fr-CA" sz="16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Mise en contexte d’un passage cité</a:t>
                      </a:r>
                      <a:endParaRPr lang="fr-CA" sz="1600" dirty="0"/>
                    </a:p>
                    <a:p>
                      <a:endParaRPr lang="fr-CA" sz="1600" dirty="0"/>
                    </a:p>
                  </a:txBody>
                  <a:tcPr>
                    <a:solidFill>
                      <a:schemeClr val="bg1">
                        <a:lumMod val="95000"/>
                      </a:schemeClr>
                    </a:solidFill>
                  </a:tcPr>
                </a:tc>
                <a:tc>
                  <a:txBody>
                    <a:bodyPr/>
                    <a:lstStyle/>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Identification des effets produits par le contenu ou la forme du texte</a:t>
                      </a:r>
                    </a:p>
                    <a:p>
                      <a:pPr marL="342900" lvl="0" indent="-342900" fontAlgn="base">
                        <a:buFontTx/>
                        <a:buChar char="-"/>
                      </a:pPr>
                      <a:endParaRPr lang="fr-CA" sz="16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Identification des orientations du texte, c’est-à-dire de l’effet général qu’il tend à produire (émouvoir, faire réfléchir, sensibiliser, dénoncer, etc.)</a:t>
                      </a:r>
                    </a:p>
                  </a:txBody>
                  <a:tcPr>
                    <a:solidFill>
                      <a:schemeClr val="bg1">
                        <a:lumMod val="95000"/>
                      </a:schemeClr>
                    </a:solidFill>
                  </a:tcPr>
                </a:tc>
                <a:tc>
                  <a:txBody>
                    <a:bodyPr/>
                    <a:lstStyle/>
                    <a:p>
                      <a:pPr marL="285750" indent="-285750">
                        <a:buFontTx/>
                        <a:buChar char="-"/>
                      </a:pPr>
                      <a:r>
                        <a:rPr lang="fr-CA" sz="1600" dirty="0">
                          <a:latin typeface="Avenir Next LT Pro" panose="020B0504020202020204" pitchFamily="34" charset="0"/>
                        </a:rPr>
                        <a:t>Identification des idées directrices, principales et secondaires</a:t>
                      </a:r>
                    </a:p>
                  </a:txBody>
                  <a:tcPr>
                    <a:solidFill>
                      <a:schemeClr val="bg1">
                        <a:lumMod val="95000"/>
                      </a:schemeClr>
                    </a:solidFill>
                  </a:tcPr>
                </a:tc>
                <a:tc>
                  <a:txBody>
                    <a:bodyPr/>
                    <a:lstStyle/>
                    <a:p>
                      <a:pPr marL="285750" indent="-285750">
                        <a:buFontTx/>
                        <a:buChar char="-"/>
                      </a:pPr>
                      <a:r>
                        <a:rPr lang="fr-CA" sz="1600" dirty="0">
                          <a:latin typeface="Avenir Next LT Pro" panose="020B0504020202020204" pitchFamily="34" charset="0"/>
                        </a:rPr>
                        <a:t>Identification d’éléments de l’enrichissement produit par la lecture à réinvestir dans un sujet amené ou dans une ouverture</a:t>
                      </a:r>
                    </a:p>
                    <a:p>
                      <a:pPr marL="285750" indent="-285750">
                        <a:buFontTx/>
                        <a:buChar char="-"/>
                      </a:pPr>
                      <a:endParaRPr lang="fr-CA" sz="1600" dirty="0">
                        <a:latin typeface="Avenir Next LT Pro" panose="020B0504020202020204" pitchFamily="34" charset="0"/>
                      </a:endParaRPr>
                    </a:p>
                  </a:txBody>
                  <a:tcPr>
                    <a:solidFill>
                      <a:schemeClr val="bg1">
                        <a:lumMod val="95000"/>
                      </a:schemeClr>
                    </a:solidFill>
                  </a:tcPr>
                </a:tc>
                <a:extLst>
                  <a:ext uri="{0D108BD9-81ED-4DB2-BD59-A6C34878D82A}">
                    <a16:rowId xmlns:a16="http://schemas.microsoft.com/office/drawing/2014/main" val="320241690"/>
                  </a:ext>
                </a:extLst>
              </a:tr>
            </a:tbl>
          </a:graphicData>
        </a:graphic>
      </p:graphicFrame>
      <p:pic>
        <p:nvPicPr>
          <p:cNvPr id="5" name="Graphique 4" descr="Eye avec un remplissage uni">
            <a:extLst>
              <a:ext uri="{FF2B5EF4-FFF2-40B4-BE49-F238E27FC236}">
                <a16:creationId xmlns:a16="http://schemas.microsoft.com/office/drawing/2014/main" id="{536A4484-6E77-43F6-8A8A-B4FE172F11CC}"/>
              </a:ext>
            </a:extLst>
          </p:cNvPr>
          <p:cNvPicPr>
            <a:picLocks noChangeAspect="1"/>
          </p:cNvPicPr>
          <p:nvPr>
            <p:custDataLst>
              <p:tags r:id="rId1"/>
            </p:custDataLst>
          </p:nvPr>
        </p:nvPicPr>
        <p:blipFill>
          <a:blip r:embed="rId6">
            <a:extLst>
              <a:ext uri="{96DAC541-7B7A-43D3-8B79-37D633B846F1}">
                <asvg:svgBlip xmlns:asvg="http://schemas.microsoft.com/office/drawing/2016/SVG/main" r:embed="rId7"/>
              </a:ext>
            </a:extLst>
          </a:blip>
          <a:stretch>
            <a:fillRect/>
          </a:stretch>
        </p:blipFill>
        <p:spPr>
          <a:xfrm>
            <a:off x="1423259" y="1581821"/>
            <a:ext cx="1168860" cy="1168860"/>
          </a:xfrm>
          <a:prstGeom prst="rect">
            <a:avLst/>
          </a:prstGeom>
        </p:spPr>
      </p:pic>
      <p:pic>
        <p:nvPicPr>
          <p:cNvPr id="7" name="Graphique 6" descr="Right And Left Brain avec un remplissage uni">
            <a:extLst>
              <a:ext uri="{FF2B5EF4-FFF2-40B4-BE49-F238E27FC236}">
                <a16:creationId xmlns:a16="http://schemas.microsoft.com/office/drawing/2014/main" id="{C78CD484-9A72-48F6-90B0-357AA65F01D3}"/>
              </a:ext>
            </a:extLst>
          </p:cNvPr>
          <p:cNvPicPr>
            <a:picLocks noChangeAspect="1"/>
          </p:cNvPicPr>
          <p:nvPr>
            <p:custDataLst>
              <p:tags r:id="rId2"/>
            </p:custDataLst>
          </p:nvPr>
        </p:nvPicPr>
        <p:blipFill>
          <a:blip r:embed="rId8">
            <a:extLst>
              <a:ext uri="{96DAC541-7B7A-43D3-8B79-37D633B846F1}">
                <asvg:svgBlip xmlns:asvg="http://schemas.microsoft.com/office/drawing/2016/SVG/main" r:embed="rId9"/>
              </a:ext>
            </a:extLst>
          </a:blip>
          <a:stretch>
            <a:fillRect/>
          </a:stretch>
        </p:blipFill>
        <p:spPr>
          <a:xfrm>
            <a:off x="4078893" y="1644873"/>
            <a:ext cx="1042755" cy="1042755"/>
          </a:xfrm>
          <a:prstGeom prst="rect">
            <a:avLst/>
          </a:prstGeom>
        </p:spPr>
      </p:pic>
      <p:pic>
        <p:nvPicPr>
          <p:cNvPr id="8" name="Graphique 7" descr="Venn diagram avec un remplissage uni">
            <a:extLst>
              <a:ext uri="{FF2B5EF4-FFF2-40B4-BE49-F238E27FC236}">
                <a16:creationId xmlns:a16="http://schemas.microsoft.com/office/drawing/2014/main" id="{4FC95976-079E-4139-8213-7EF7132E014D}"/>
              </a:ext>
            </a:extLst>
          </p:cNvPr>
          <p:cNvPicPr>
            <a:picLocks noChangeAspect="1"/>
          </p:cNvPicPr>
          <p:nvPr>
            <p:custDataLst>
              <p:tags r:id="rId3"/>
            </p:custDataLst>
          </p:nvPr>
        </p:nvPicPr>
        <p:blipFill>
          <a:blip r:embed="rId10">
            <a:extLst>
              <a:ext uri="{96DAC541-7B7A-43D3-8B79-37D633B846F1}">
                <asvg:svgBlip xmlns:asvg="http://schemas.microsoft.com/office/drawing/2016/SVG/main" r:embed="rId11"/>
              </a:ext>
            </a:extLst>
          </a:blip>
          <a:stretch>
            <a:fillRect/>
          </a:stretch>
        </p:blipFill>
        <p:spPr>
          <a:xfrm>
            <a:off x="6721673" y="1519317"/>
            <a:ext cx="1168860" cy="1168860"/>
          </a:xfrm>
          <a:prstGeom prst="rect">
            <a:avLst/>
          </a:prstGeom>
        </p:spPr>
      </p:pic>
      <p:pic>
        <p:nvPicPr>
          <p:cNvPr id="9" name="Graphique 8" descr="Refresh avec un remplissage uni">
            <a:extLst>
              <a:ext uri="{FF2B5EF4-FFF2-40B4-BE49-F238E27FC236}">
                <a16:creationId xmlns:a16="http://schemas.microsoft.com/office/drawing/2014/main" id="{3A404653-7C6C-4765-B11E-F989E8717E71}"/>
              </a:ext>
            </a:extLst>
          </p:cNvPr>
          <p:cNvPicPr>
            <a:picLocks noChangeAspect="1"/>
          </p:cNvPicPr>
          <p:nvPr>
            <p:custDataLst>
              <p:tags r:id="rId4"/>
            </p:custDataLst>
          </p:nvPr>
        </p:nvPicPr>
        <p:blipFill>
          <a:blip r:embed="rId12">
            <a:extLst>
              <a:ext uri="{96DAC541-7B7A-43D3-8B79-37D633B846F1}">
                <asvg:svgBlip xmlns:asvg="http://schemas.microsoft.com/office/drawing/2016/SVG/main" r:embed="rId13"/>
              </a:ext>
            </a:extLst>
          </a:blip>
          <a:stretch>
            <a:fillRect/>
          </a:stretch>
        </p:blipFill>
        <p:spPr>
          <a:xfrm>
            <a:off x="9480141" y="1616563"/>
            <a:ext cx="1054914" cy="1054914"/>
          </a:xfrm>
          <a:prstGeom prst="rect">
            <a:avLst/>
          </a:prstGeom>
        </p:spPr>
      </p:pic>
      <p:sp>
        <p:nvSpPr>
          <p:cNvPr id="10" name="ZoneTexte 9">
            <a:extLst>
              <a:ext uri="{FF2B5EF4-FFF2-40B4-BE49-F238E27FC236}">
                <a16:creationId xmlns:a16="http://schemas.microsoft.com/office/drawing/2014/main" id="{D80454BB-AE54-46DA-8B29-F4456CC66473}"/>
              </a:ext>
            </a:extLst>
          </p:cNvPr>
          <p:cNvSpPr txBox="1"/>
          <p:nvPr/>
        </p:nvSpPr>
        <p:spPr>
          <a:xfrm>
            <a:off x="1291646" y="248681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descriptive</a:t>
            </a:r>
          </a:p>
        </p:txBody>
      </p:sp>
      <p:sp>
        <p:nvSpPr>
          <p:cNvPr id="11" name="ZoneTexte 10">
            <a:extLst>
              <a:ext uri="{FF2B5EF4-FFF2-40B4-BE49-F238E27FC236}">
                <a16:creationId xmlns:a16="http://schemas.microsoft.com/office/drawing/2014/main" id="{2876663A-3763-4947-B0E8-1E5DF830C0F7}"/>
              </a:ext>
            </a:extLst>
          </p:cNvPr>
          <p:cNvSpPr txBox="1"/>
          <p:nvPr/>
        </p:nvSpPr>
        <p:spPr>
          <a:xfrm>
            <a:off x="3884227" y="2502962"/>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personnelle</a:t>
            </a:r>
          </a:p>
        </p:txBody>
      </p:sp>
      <p:sp>
        <p:nvSpPr>
          <p:cNvPr id="12" name="ZoneTexte 11">
            <a:extLst>
              <a:ext uri="{FF2B5EF4-FFF2-40B4-BE49-F238E27FC236}">
                <a16:creationId xmlns:a16="http://schemas.microsoft.com/office/drawing/2014/main" id="{03F73254-F4BF-44C2-AEFA-D5F02FA4CF8A}"/>
              </a:ext>
            </a:extLst>
          </p:cNvPr>
          <p:cNvSpPr txBox="1"/>
          <p:nvPr/>
        </p:nvSpPr>
        <p:spPr>
          <a:xfrm>
            <a:off x="6671474" y="248681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analytique</a:t>
            </a:r>
          </a:p>
        </p:txBody>
      </p:sp>
      <p:sp>
        <p:nvSpPr>
          <p:cNvPr id="13" name="ZoneTexte 12">
            <a:extLst>
              <a:ext uri="{FF2B5EF4-FFF2-40B4-BE49-F238E27FC236}">
                <a16:creationId xmlns:a16="http://schemas.microsoft.com/office/drawing/2014/main" id="{00EECED5-337C-4688-84E3-4075C222B8C1}"/>
              </a:ext>
            </a:extLst>
          </p:cNvPr>
          <p:cNvSpPr txBox="1"/>
          <p:nvPr/>
        </p:nvSpPr>
        <p:spPr>
          <a:xfrm>
            <a:off x="9291555" y="248681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réflexive</a:t>
            </a:r>
          </a:p>
        </p:txBody>
      </p:sp>
    </p:spTree>
    <p:extLst>
      <p:ext uri="{BB962C8B-B14F-4D97-AF65-F5344CB8AC3E}">
        <p14:creationId xmlns:p14="http://schemas.microsoft.com/office/powerpoint/2010/main" val="3431044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B65ED-E36E-4678-8B61-154765520CA4}"/>
              </a:ext>
            </a:extLst>
          </p:cNvPr>
          <p:cNvSpPr>
            <a:spLocks noGrp="1"/>
          </p:cNvSpPr>
          <p:nvPr>
            <p:ph type="title"/>
          </p:nvPr>
        </p:nvSpPr>
        <p:spPr>
          <a:xfrm>
            <a:off x="634365" y="365125"/>
            <a:ext cx="10923270" cy="1325563"/>
          </a:xfrm>
        </p:spPr>
        <p:txBody>
          <a:bodyPr>
            <a:normAutofit/>
          </a:bodyPr>
          <a:lstStyle/>
          <a:p>
            <a:r>
              <a:rPr lang="fr-CA" sz="3600" dirty="0">
                <a:solidFill>
                  <a:srgbClr val="263440"/>
                </a:solidFill>
                <a:latin typeface="Avenir Next LT Pro" panose="020B0504020202020204" pitchFamily="34" charset="0"/>
              </a:rPr>
              <a:t>Critères de qualité</a:t>
            </a:r>
          </a:p>
        </p:txBody>
      </p:sp>
      <p:graphicFrame>
        <p:nvGraphicFramePr>
          <p:cNvPr id="3" name="Tableau 3">
            <a:extLst>
              <a:ext uri="{FF2B5EF4-FFF2-40B4-BE49-F238E27FC236}">
                <a16:creationId xmlns:a16="http://schemas.microsoft.com/office/drawing/2014/main" id="{306061EC-8A54-4EA7-BBF4-94E613D456F1}"/>
              </a:ext>
            </a:extLst>
          </p:cNvPr>
          <p:cNvGraphicFramePr>
            <a:graphicFrameLocks noGrp="1"/>
          </p:cNvGraphicFramePr>
          <p:nvPr/>
        </p:nvGraphicFramePr>
        <p:xfrm>
          <a:off x="723900" y="1402080"/>
          <a:ext cx="10515600" cy="5054401"/>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436801872"/>
                    </a:ext>
                  </a:extLst>
                </a:gridCol>
                <a:gridCol w="2628900">
                  <a:extLst>
                    <a:ext uri="{9D8B030D-6E8A-4147-A177-3AD203B41FA5}">
                      <a16:colId xmlns:a16="http://schemas.microsoft.com/office/drawing/2014/main" val="2012174147"/>
                    </a:ext>
                  </a:extLst>
                </a:gridCol>
                <a:gridCol w="2628900">
                  <a:extLst>
                    <a:ext uri="{9D8B030D-6E8A-4147-A177-3AD203B41FA5}">
                      <a16:colId xmlns:a16="http://schemas.microsoft.com/office/drawing/2014/main" val="845042101"/>
                    </a:ext>
                  </a:extLst>
                </a:gridCol>
                <a:gridCol w="2628900">
                  <a:extLst>
                    <a:ext uri="{9D8B030D-6E8A-4147-A177-3AD203B41FA5}">
                      <a16:colId xmlns:a16="http://schemas.microsoft.com/office/drawing/2014/main" val="800348850"/>
                    </a:ext>
                  </a:extLst>
                </a:gridCol>
              </a:tblGrid>
              <a:tr h="1315919">
                <a:tc>
                  <a:txBody>
                    <a:bodyPr/>
                    <a:lstStyle/>
                    <a:p>
                      <a:endParaRPr lang="fr-CA" dirty="0"/>
                    </a:p>
                    <a:p>
                      <a:endParaRPr lang="fr-CA" dirty="0"/>
                    </a:p>
                    <a:p>
                      <a:endParaRPr lang="fr-CA" dirty="0"/>
                    </a:p>
                    <a:p>
                      <a:endParaRPr lang="fr-CA" dirty="0"/>
                    </a:p>
                    <a:p>
                      <a:endParaRPr lang="fr-CA" dirty="0"/>
                    </a:p>
                  </a:txBody>
                  <a:tcPr>
                    <a:solidFill>
                      <a:srgbClr val="263440"/>
                    </a:solidFill>
                  </a:tcPr>
                </a:tc>
                <a:tc>
                  <a:txBody>
                    <a:bodyPr/>
                    <a:lstStyle/>
                    <a:p>
                      <a:endParaRPr lang="fr-CA" dirty="0"/>
                    </a:p>
                  </a:txBody>
                  <a:tcPr>
                    <a:solidFill>
                      <a:srgbClr val="1FA699"/>
                    </a:solidFill>
                  </a:tcPr>
                </a:tc>
                <a:tc>
                  <a:txBody>
                    <a:bodyPr/>
                    <a:lstStyle/>
                    <a:p>
                      <a:endParaRPr lang="fr-CA" dirty="0"/>
                    </a:p>
                  </a:txBody>
                  <a:tcPr>
                    <a:solidFill>
                      <a:srgbClr val="263440"/>
                    </a:solidFill>
                  </a:tcPr>
                </a:tc>
                <a:tc>
                  <a:txBody>
                    <a:bodyPr/>
                    <a:lstStyle/>
                    <a:p>
                      <a:endParaRPr lang="fr-CA" dirty="0"/>
                    </a:p>
                  </a:txBody>
                  <a:tcPr>
                    <a:solidFill>
                      <a:srgbClr val="1FA699"/>
                    </a:solidFill>
                  </a:tcPr>
                </a:tc>
                <a:extLst>
                  <a:ext uri="{0D108BD9-81ED-4DB2-BD59-A6C34878D82A}">
                    <a16:rowId xmlns:a16="http://schemas.microsoft.com/office/drawing/2014/main" val="2315301869"/>
                  </a:ext>
                </a:extLst>
              </a:tr>
              <a:tr h="3591361">
                <a:tc>
                  <a:txBody>
                    <a:bodyPr/>
                    <a:lstStyle/>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Exactitude (décodage juste et cohérent par rapport aux faits internes et externes)​</a:t>
                      </a:r>
                    </a:p>
                    <a:p>
                      <a:pPr marL="0" lvl="0" indent="0" fontAlgn="base">
                        <a:buFontTx/>
                        <a:buNone/>
                      </a:pPr>
                      <a:endParaRPr lang="fr-CA" sz="16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Pertinence de la sélection des faits à considérer pour comprendre l'œuvre </a:t>
                      </a:r>
                    </a:p>
                    <a:p>
                      <a:endParaRPr lang="fr-CA" sz="1600" dirty="0"/>
                    </a:p>
                  </a:txBody>
                  <a:tcPr>
                    <a:solidFill>
                      <a:schemeClr val="bg1">
                        <a:lumMod val="95000"/>
                      </a:schemeClr>
                    </a:solidFill>
                  </a:tcPr>
                </a:tc>
                <a:tc>
                  <a:txBody>
                    <a:bodyPr/>
                    <a:lstStyle/>
                    <a:p>
                      <a:pPr marL="285750" lvl="0" indent="-285750" fontAlgn="base">
                        <a:buFontTx/>
                        <a:buChar char="-"/>
                      </a:pPr>
                      <a:r>
                        <a:rPr lang="fr-CA" sz="1600" b="0" kern="1200" dirty="0">
                          <a:solidFill>
                            <a:srgbClr val="263440"/>
                          </a:solidFill>
                          <a:effectLst/>
                          <a:latin typeface="Avenir Next LT Pro" panose="020B0504020202020204" pitchFamily="34" charset="0"/>
                          <a:ea typeface="+mn-ea"/>
                          <a:cs typeface="+mn-cs"/>
                        </a:rPr>
                        <a:t>Engagement relationnel (lien présent, clair et pertinent)</a:t>
                      </a:r>
                    </a:p>
                    <a:p>
                      <a:pPr marL="285750" lvl="0" indent="-285750" fontAlgn="base">
                        <a:buFontTx/>
                        <a:buChar char="-"/>
                      </a:pPr>
                      <a:endParaRPr lang="fr-CA" sz="1600" b="0" kern="1200" dirty="0">
                        <a:solidFill>
                          <a:srgbClr val="263440"/>
                        </a:solidFill>
                        <a:effectLst/>
                        <a:latin typeface="Avenir Next LT Pro" panose="020B0504020202020204" pitchFamily="34" charset="0"/>
                        <a:ea typeface="+mn-ea"/>
                        <a:cs typeface="+mn-cs"/>
                      </a:endParaRPr>
                    </a:p>
                    <a:p>
                      <a:pPr marL="285750" lvl="0" indent="-285750" fontAlgn="base">
                        <a:buFontTx/>
                        <a:buChar char="-"/>
                      </a:pPr>
                      <a:r>
                        <a:rPr lang="fr-CA" sz="1600" b="0" kern="1200" dirty="0">
                          <a:solidFill>
                            <a:srgbClr val="263440"/>
                          </a:solidFill>
                          <a:effectLst/>
                          <a:latin typeface="Avenir Next LT Pro" panose="020B0504020202020204" pitchFamily="34" charset="0"/>
                          <a:ea typeface="+mn-ea"/>
                          <a:cs typeface="+mn-cs"/>
                        </a:rPr>
                        <a:t>Questionnement analytique (remise en question ou hypothèses tendant vers la posture analytique)</a:t>
                      </a:r>
                    </a:p>
                    <a:p>
                      <a:pPr marL="342900" lvl="0" indent="-342900" fontAlgn="base">
                        <a:buFontTx/>
                        <a:buChar char="-"/>
                      </a:pPr>
                      <a:endParaRPr lang="fr-CA" sz="1600" dirty="0"/>
                    </a:p>
                  </a:txBody>
                  <a:tcPr>
                    <a:solidFill>
                      <a:schemeClr val="bg1">
                        <a:lumMod val="95000"/>
                      </a:schemeClr>
                    </a:solidFill>
                  </a:tcPr>
                </a:tc>
                <a:tc>
                  <a:txBody>
                    <a:bodyPr/>
                    <a:lstStyle/>
                    <a:p>
                      <a:pPr marL="342900" lvl="0" indent="-342900">
                        <a:lnSpc>
                          <a:spcPct val="100000"/>
                        </a:lnSpc>
                        <a:buFont typeface="Avenir Next LT Pro" panose="020B0504020202020204" pitchFamily="34" charset="0"/>
                        <a:buChar char="-"/>
                      </a:pPr>
                      <a:r>
                        <a:rPr lang="fr-CA" sz="1600" b="0" dirty="0">
                          <a:solidFill>
                            <a:srgbClr val="263440"/>
                          </a:solidFill>
                          <a:effectLst/>
                          <a:latin typeface="Avenir Next LT Pro" panose="020B0504020202020204" pitchFamily="34" charset="0"/>
                        </a:rPr>
                        <a:t>Justesse et plausibilité de l’interprétation</a:t>
                      </a:r>
                    </a:p>
                    <a:p>
                      <a:pPr marL="342900" lvl="0" indent="-342900">
                        <a:lnSpc>
                          <a:spcPct val="100000"/>
                        </a:lnSpc>
                        <a:spcAft>
                          <a:spcPts val="800"/>
                        </a:spcAft>
                        <a:buFont typeface="Avenir Next LT Pro" panose="020B0504020202020204" pitchFamily="34" charset="0"/>
                        <a:buChar char="-"/>
                      </a:pPr>
                      <a:endParaRPr lang="fr-CA" sz="1600" b="0" dirty="0">
                        <a:solidFill>
                          <a:srgbClr val="263440"/>
                        </a:solidFill>
                        <a:effectLst/>
                        <a:latin typeface="Avenir Next LT Pro" panose="020B0504020202020204" pitchFamily="34" charset="0"/>
                      </a:endParaRPr>
                    </a:p>
                    <a:p>
                      <a:pPr marL="342900" lvl="0" indent="-342900">
                        <a:lnSpc>
                          <a:spcPct val="100000"/>
                        </a:lnSpc>
                        <a:spcAft>
                          <a:spcPts val="800"/>
                        </a:spcAft>
                        <a:buFont typeface="Avenir Next LT Pro" panose="020B0504020202020204" pitchFamily="34" charset="0"/>
                        <a:buChar char="-"/>
                      </a:pPr>
                      <a:r>
                        <a:rPr lang="fr-CA" sz="1600" b="0" dirty="0">
                          <a:solidFill>
                            <a:srgbClr val="263440"/>
                          </a:solidFill>
                          <a:effectLst/>
                          <a:latin typeface="Avenir Next LT Pro" panose="020B0504020202020204" pitchFamily="34" charset="0"/>
                        </a:rPr>
                        <a:t>Richesse de l’interprétation</a:t>
                      </a:r>
                    </a:p>
                    <a:p>
                      <a:endParaRPr lang="fr-CA" sz="1600" dirty="0"/>
                    </a:p>
                  </a:txBody>
                  <a:tcPr>
                    <a:solidFill>
                      <a:schemeClr val="bg1">
                        <a:lumMod val="95000"/>
                      </a:schemeClr>
                    </a:solidFill>
                  </a:tcPr>
                </a:tc>
                <a:tc>
                  <a:txBody>
                    <a:bodyPr/>
                    <a:lstStyle/>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Justesse ou plausibilité du fondement de la réflexivité​</a:t>
                      </a:r>
                    </a:p>
                    <a:p>
                      <a:pPr marL="342900" lvl="0" indent="-342900" fontAlgn="base">
                        <a:buFontTx/>
                        <a:buChar char="-"/>
                      </a:pPr>
                      <a:endParaRPr lang="fr-CA" sz="1600" b="0"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r>
                        <a:rPr lang="fr-CA" sz="1600" b="0" kern="1200" dirty="0">
                          <a:solidFill>
                            <a:srgbClr val="263440"/>
                          </a:solidFill>
                          <a:effectLst/>
                          <a:latin typeface="Avenir Next LT Pro" panose="020B0504020202020204" pitchFamily="34" charset="0"/>
                          <a:ea typeface="+mn-ea"/>
                          <a:cs typeface="+mn-cs"/>
                        </a:rPr>
                        <a:t>Engagement réflexif (lien présent, clair, cohérent et pertinent)</a:t>
                      </a:r>
                    </a:p>
                    <a:p>
                      <a:endParaRPr lang="fr-CA" sz="1600" dirty="0"/>
                    </a:p>
                  </a:txBody>
                  <a:tcPr>
                    <a:solidFill>
                      <a:schemeClr val="bg1">
                        <a:lumMod val="95000"/>
                      </a:schemeClr>
                    </a:solidFill>
                  </a:tcPr>
                </a:tc>
                <a:extLst>
                  <a:ext uri="{0D108BD9-81ED-4DB2-BD59-A6C34878D82A}">
                    <a16:rowId xmlns:a16="http://schemas.microsoft.com/office/drawing/2014/main" val="320241690"/>
                  </a:ext>
                </a:extLst>
              </a:tr>
            </a:tbl>
          </a:graphicData>
        </a:graphic>
      </p:graphicFrame>
      <p:pic>
        <p:nvPicPr>
          <p:cNvPr id="5" name="Graphique 4" descr="Eye avec un remplissage uni">
            <a:extLst>
              <a:ext uri="{FF2B5EF4-FFF2-40B4-BE49-F238E27FC236}">
                <a16:creationId xmlns:a16="http://schemas.microsoft.com/office/drawing/2014/main" id="{536A4484-6E77-43F6-8A8A-B4FE172F11CC}"/>
              </a:ext>
            </a:extLst>
          </p:cNvPr>
          <p:cNvPicPr>
            <a:picLocks noChangeAspect="1"/>
          </p:cNvPicPr>
          <p:nvPr>
            <p:custDataLst>
              <p:tags r:id="rId1"/>
            </p:custDataLst>
          </p:nvPr>
        </p:nvPicPr>
        <p:blipFill>
          <a:blip r:embed="rId6">
            <a:extLst>
              <a:ext uri="{96DAC541-7B7A-43D3-8B79-37D633B846F1}">
                <asvg:svgBlip xmlns:asvg="http://schemas.microsoft.com/office/drawing/2016/SVG/main" r:embed="rId7"/>
              </a:ext>
            </a:extLst>
          </a:blip>
          <a:stretch>
            <a:fillRect/>
          </a:stretch>
        </p:blipFill>
        <p:spPr>
          <a:xfrm>
            <a:off x="1514820" y="1457729"/>
            <a:ext cx="1168860" cy="1053770"/>
          </a:xfrm>
          <a:prstGeom prst="rect">
            <a:avLst/>
          </a:prstGeom>
        </p:spPr>
      </p:pic>
      <p:pic>
        <p:nvPicPr>
          <p:cNvPr id="7" name="Graphique 6" descr="Right And Left Brain avec un remplissage uni">
            <a:extLst>
              <a:ext uri="{FF2B5EF4-FFF2-40B4-BE49-F238E27FC236}">
                <a16:creationId xmlns:a16="http://schemas.microsoft.com/office/drawing/2014/main" id="{C78CD484-9A72-48F6-90B0-357AA65F01D3}"/>
              </a:ext>
            </a:extLst>
          </p:cNvPr>
          <p:cNvPicPr>
            <a:picLocks noChangeAspect="1"/>
          </p:cNvPicPr>
          <p:nvPr>
            <p:custDataLst>
              <p:tags r:id="rId2"/>
            </p:custDataLst>
          </p:nvPr>
        </p:nvPicPr>
        <p:blipFill>
          <a:blip r:embed="rId8">
            <a:extLst>
              <a:ext uri="{96DAC541-7B7A-43D3-8B79-37D633B846F1}">
                <asvg:svgBlip xmlns:asvg="http://schemas.microsoft.com/office/drawing/2016/SVG/main" r:embed="rId9"/>
              </a:ext>
            </a:extLst>
          </a:blip>
          <a:stretch>
            <a:fillRect/>
          </a:stretch>
        </p:blipFill>
        <p:spPr>
          <a:xfrm>
            <a:off x="4221500" y="1520782"/>
            <a:ext cx="1042755" cy="940081"/>
          </a:xfrm>
          <a:prstGeom prst="rect">
            <a:avLst/>
          </a:prstGeom>
        </p:spPr>
      </p:pic>
      <p:pic>
        <p:nvPicPr>
          <p:cNvPr id="8" name="Graphique 7" descr="Venn diagram avec un remplissage uni">
            <a:extLst>
              <a:ext uri="{FF2B5EF4-FFF2-40B4-BE49-F238E27FC236}">
                <a16:creationId xmlns:a16="http://schemas.microsoft.com/office/drawing/2014/main" id="{4FC95976-079E-4139-8213-7EF7132E014D}"/>
              </a:ext>
            </a:extLst>
          </p:cNvPr>
          <p:cNvPicPr>
            <a:picLocks noChangeAspect="1"/>
          </p:cNvPicPr>
          <p:nvPr>
            <p:custDataLst>
              <p:tags r:id="rId3"/>
            </p:custDataLst>
          </p:nvPr>
        </p:nvPicPr>
        <p:blipFill>
          <a:blip r:embed="rId10">
            <a:extLst>
              <a:ext uri="{96DAC541-7B7A-43D3-8B79-37D633B846F1}">
                <asvg:svgBlip xmlns:asvg="http://schemas.microsoft.com/office/drawing/2016/SVG/main" r:embed="rId11"/>
              </a:ext>
            </a:extLst>
          </a:blip>
          <a:stretch>
            <a:fillRect/>
          </a:stretch>
        </p:blipFill>
        <p:spPr>
          <a:xfrm>
            <a:off x="6802075" y="1402080"/>
            <a:ext cx="1168861" cy="1053771"/>
          </a:xfrm>
          <a:prstGeom prst="rect">
            <a:avLst/>
          </a:prstGeom>
        </p:spPr>
      </p:pic>
      <p:pic>
        <p:nvPicPr>
          <p:cNvPr id="9" name="Graphique 8" descr="Refresh avec un remplissage uni">
            <a:extLst>
              <a:ext uri="{FF2B5EF4-FFF2-40B4-BE49-F238E27FC236}">
                <a16:creationId xmlns:a16="http://schemas.microsoft.com/office/drawing/2014/main" id="{3A404653-7C6C-4765-B11E-F989E8717E71}"/>
              </a:ext>
            </a:extLst>
          </p:cNvPr>
          <p:cNvPicPr>
            <a:picLocks noChangeAspect="1"/>
          </p:cNvPicPr>
          <p:nvPr>
            <p:custDataLst>
              <p:tags r:id="rId4"/>
            </p:custDataLst>
          </p:nvPr>
        </p:nvPicPr>
        <p:blipFill>
          <a:blip r:embed="rId12">
            <a:extLst>
              <a:ext uri="{96DAC541-7B7A-43D3-8B79-37D633B846F1}">
                <asvg:svgBlip xmlns:asvg="http://schemas.microsoft.com/office/drawing/2016/SVG/main" r:embed="rId13"/>
              </a:ext>
            </a:extLst>
          </a:blip>
          <a:stretch>
            <a:fillRect/>
          </a:stretch>
        </p:blipFill>
        <p:spPr>
          <a:xfrm>
            <a:off x="9393666" y="1571675"/>
            <a:ext cx="973344" cy="877505"/>
          </a:xfrm>
          <a:prstGeom prst="rect">
            <a:avLst/>
          </a:prstGeom>
        </p:spPr>
      </p:pic>
      <p:sp>
        <p:nvSpPr>
          <p:cNvPr id="4" name="ZoneTexte 3">
            <a:extLst>
              <a:ext uri="{FF2B5EF4-FFF2-40B4-BE49-F238E27FC236}">
                <a16:creationId xmlns:a16="http://schemas.microsoft.com/office/drawing/2014/main" id="{1C0BA795-6613-4D5B-BCFA-5BD479801FF3}"/>
              </a:ext>
            </a:extLst>
          </p:cNvPr>
          <p:cNvSpPr txBox="1"/>
          <p:nvPr/>
        </p:nvSpPr>
        <p:spPr>
          <a:xfrm>
            <a:off x="1366684" y="2369574"/>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descriptive</a:t>
            </a:r>
          </a:p>
        </p:txBody>
      </p:sp>
      <p:sp>
        <p:nvSpPr>
          <p:cNvPr id="10" name="ZoneTexte 9">
            <a:extLst>
              <a:ext uri="{FF2B5EF4-FFF2-40B4-BE49-F238E27FC236}">
                <a16:creationId xmlns:a16="http://schemas.microsoft.com/office/drawing/2014/main" id="{353B63BE-B1A3-41AE-AF74-5796BA3DC30F}"/>
              </a:ext>
            </a:extLst>
          </p:cNvPr>
          <p:cNvSpPr txBox="1"/>
          <p:nvPr/>
        </p:nvSpPr>
        <p:spPr>
          <a:xfrm>
            <a:off x="4026834" y="2394899"/>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personnelle</a:t>
            </a:r>
          </a:p>
        </p:txBody>
      </p:sp>
      <p:sp>
        <p:nvSpPr>
          <p:cNvPr id="11" name="ZoneTexte 10">
            <a:extLst>
              <a:ext uri="{FF2B5EF4-FFF2-40B4-BE49-F238E27FC236}">
                <a16:creationId xmlns:a16="http://schemas.microsoft.com/office/drawing/2014/main" id="{3CAC130A-F21A-4BC2-BC74-DC4888055D6F}"/>
              </a:ext>
            </a:extLst>
          </p:cNvPr>
          <p:cNvSpPr txBox="1"/>
          <p:nvPr/>
        </p:nvSpPr>
        <p:spPr>
          <a:xfrm>
            <a:off x="6686984" y="235831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analytique</a:t>
            </a:r>
          </a:p>
        </p:txBody>
      </p:sp>
      <p:sp>
        <p:nvSpPr>
          <p:cNvPr id="12" name="ZoneTexte 11">
            <a:extLst>
              <a:ext uri="{FF2B5EF4-FFF2-40B4-BE49-F238E27FC236}">
                <a16:creationId xmlns:a16="http://schemas.microsoft.com/office/drawing/2014/main" id="{3FC90878-7DFE-40EC-A7A0-DF9DA6BB001E}"/>
              </a:ext>
            </a:extLst>
          </p:cNvPr>
          <p:cNvSpPr txBox="1"/>
          <p:nvPr/>
        </p:nvSpPr>
        <p:spPr>
          <a:xfrm>
            <a:off x="9188704" y="2358311"/>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réflexive</a:t>
            </a:r>
          </a:p>
        </p:txBody>
      </p:sp>
    </p:spTree>
    <p:extLst>
      <p:ext uri="{BB962C8B-B14F-4D97-AF65-F5344CB8AC3E}">
        <p14:creationId xmlns:p14="http://schemas.microsoft.com/office/powerpoint/2010/main" val="3858283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au 4">
            <a:extLst>
              <a:ext uri="{FF2B5EF4-FFF2-40B4-BE49-F238E27FC236}">
                <a16:creationId xmlns:a16="http://schemas.microsoft.com/office/drawing/2014/main" id="{E1F8FC8A-F519-7647-B772-C1E309A53C78}"/>
              </a:ext>
            </a:extLst>
          </p:cNvPr>
          <p:cNvGraphicFramePr>
            <a:graphicFrameLocks noGrp="1"/>
          </p:cNvGraphicFramePr>
          <p:nvPr>
            <p:ph idx="1"/>
          </p:nvPr>
        </p:nvGraphicFramePr>
        <p:xfrm>
          <a:off x="437086" y="809680"/>
          <a:ext cx="11317828" cy="5413377"/>
        </p:xfrm>
        <a:graphic>
          <a:graphicData uri="http://schemas.openxmlformats.org/drawingml/2006/table">
            <a:tbl>
              <a:tblPr firstRow="1" bandRow="1">
                <a:tableStyleId>{22838BEF-8BB2-4498-84A7-C5851F593DF1}</a:tableStyleId>
              </a:tblPr>
              <a:tblGrid>
                <a:gridCol w="2571350">
                  <a:extLst>
                    <a:ext uri="{9D8B030D-6E8A-4147-A177-3AD203B41FA5}">
                      <a16:colId xmlns:a16="http://schemas.microsoft.com/office/drawing/2014/main" val="2523448629"/>
                    </a:ext>
                  </a:extLst>
                </a:gridCol>
                <a:gridCol w="3243170">
                  <a:extLst>
                    <a:ext uri="{9D8B030D-6E8A-4147-A177-3AD203B41FA5}">
                      <a16:colId xmlns:a16="http://schemas.microsoft.com/office/drawing/2014/main" val="100291928"/>
                    </a:ext>
                  </a:extLst>
                </a:gridCol>
                <a:gridCol w="2795752">
                  <a:extLst>
                    <a:ext uri="{9D8B030D-6E8A-4147-A177-3AD203B41FA5}">
                      <a16:colId xmlns:a16="http://schemas.microsoft.com/office/drawing/2014/main" val="1368163098"/>
                    </a:ext>
                  </a:extLst>
                </a:gridCol>
                <a:gridCol w="2707556">
                  <a:extLst>
                    <a:ext uri="{9D8B030D-6E8A-4147-A177-3AD203B41FA5}">
                      <a16:colId xmlns:a16="http://schemas.microsoft.com/office/drawing/2014/main" val="4132402123"/>
                    </a:ext>
                  </a:extLst>
                </a:gridCol>
              </a:tblGrid>
              <a:tr h="447122">
                <a:tc gridSpan="4">
                  <a:txBody>
                    <a:bodyPr/>
                    <a:lstStyle/>
                    <a:p>
                      <a:pPr lvl="0" algn="ctr">
                        <a:buNone/>
                      </a:pPr>
                      <a:r>
                        <a:rPr lang="fr-CA" sz="1800" b="1" i="0" u="none" strike="noStrike" noProof="0" dirty="0">
                          <a:solidFill>
                            <a:schemeClr val="bg1"/>
                          </a:solidFill>
                          <a:latin typeface="Avenir Next LT Pro" panose="020B0504020202020204" pitchFamily="34" charset="0"/>
                        </a:rPr>
                        <a:t>Situation d’expression </a:t>
                      </a:r>
                      <a:r>
                        <a:rPr lang="fr-CA" sz="1800" b="0" i="0" u="none" strike="noStrike" noProof="0" dirty="0">
                          <a:solidFill>
                            <a:schemeClr val="bg1"/>
                          </a:solidFill>
                          <a:latin typeface="Avenir Next LT Pro" panose="020B0504020202020204" pitchFamily="34" charset="0"/>
                        </a:rPr>
                        <a:t>(contenant)</a:t>
                      </a:r>
                      <a:endParaRPr lang="fr-CA" sz="1800" b="1" i="0" u="none" strike="noStrike" noProof="0" dirty="0">
                        <a:solidFill>
                          <a:schemeClr val="bg1"/>
                        </a:solidFill>
                        <a:latin typeface="Avenir Next LT Pro" panose="020B0504020202020204" pitchFamily="34" charset="0"/>
                      </a:endParaRP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solidFill>
                  </a:tcPr>
                </a:tc>
                <a:tc hMerge="1">
                  <a:txBody>
                    <a:bodyPr/>
                    <a:lstStyle/>
                    <a:p>
                      <a:endParaRPr lang="fr-FR"/>
                    </a:p>
                  </a:txBody>
                  <a:tcPr/>
                </a:tc>
                <a:tc hMerge="1">
                  <a:txBody>
                    <a:bodyPr/>
                    <a:lstStyle/>
                    <a:p>
                      <a:endParaRPr lang="fr-CA"/>
                    </a:p>
                  </a:txBody>
                  <a:tcPr/>
                </a:tc>
                <a:tc hMerge="1">
                  <a:txBody>
                    <a:bodyPr/>
                    <a:lstStyle/>
                    <a:p>
                      <a:endParaRPr lang="fr-F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89260328"/>
                  </a:ext>
                </a:extLst>
              </a:tr>
              <a:tr h="447122">
                <a:tc gridSpan="2">
                  <a:txBody>
                    <a:bodyPr/>
                    <a:lstStyle/>
                    <a:p>
                      <a:pPr lvl="0" algn="ctr">
                        <a:buNone/>
                      </a:pPr>
                      <a:r>
                        <a:rPr lang="fr-CA" sz="1800" dirty="0">
                          <a:latin typeface="Avenir Next LT Pro" panose="020B0504020202020204" pitchFamily="34" charset="0"/>
                        </a:rPr>
                        <a:t>Normes</a:t>
                      </a:r>
                      <a:endParaRPr lang="fr-FR" sz="1800" dirty="0">
                        <a:latin typeface="Avenir Next LT Pro" panose="020B0504020202020204" pitchFamily="34" charset="0"/>
                      </a:endParaRP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alpha val="20000"/>
                      </a:srgbClr>
                    </a:solidFill>
                  </a:tcPr>
                </a:tc>
                <a:tc hMerge="1">
                  <a:txBody>
                    <a:bodyPr/>
                    <a:lstStyle/>
                    <a:p>
                      <a:pPr algn="ctr"/>
                      <a:endParaRPr lang="fr-CA"/>
                    </a:p>
                  </a:txBody>
                  <a:tcPr/>
                </a:tc>
                <a:tc gridSpan="2">
                  <a:txBody>
                    <a:bodyPr/>
                    <a:lstStyle/>
                    <a:p>
                      <a:pPr lvl="0" algn="ctr">
                        <a:buNone/>
                      </a:pPr>
                      <a:r>
                        <a:rPr lang="fr-CA" sz="1800">
                          <a:latin typeface="Avenir Next LT Pro" panose="020B0504020202020204" pitchFamily="34" charset="0"/>
                        </a:rPr>
                        <a:t>Posture d'expression</a:t>
                      </a:r>
                      <a:endParaRPr lang="fr-FR" sz="1800" dirty="0">
                        <a:latin typeface="Avenir Next LT Pro" panose="020B0504020202020204" pitchFamily="34" charset="0"/>
                      </a:endParaRP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alpha val="20000"/>
                      </a:srgbClr>
                    </a:solidFill>
                  </a:tcPr>
                </a:tc>
                <a:tc hMerge="1">
                  <a:txBody>
                    <a:bodyPr/>
                    <a:lstStyle/>
                    <a:p>
                      <a:endParaRPr lang="fr-C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4437927"/>
                  </a:ext>
                </a:extLst>
              </a:tr>
              <a:tr h="1357336">
                <a:tc gridSpan="2">
                  <a:txBody>
                    <a:bodyPr/>
                    <a:lstStyle/>
                    <a:p>
                      <a:pPr marL="285750" indent="-285750">
                        <a:buFont typeface="Arial" panose="020B0604020202020204" pitchFamily="34" charset="0"/>
                        <a:buChar char="•"/>
                      </a:pPr>
                      <a:r>
                        <a:rPr lang="fr-CA" sz="1800">
                          <a:latin typeface="Avenir Next LT Pro" panose="020B0504020202020204" pitchFamily="34" charset="0"/>
                        </a:rPr>
                        <a:t>Structure</a:t>
                      </a:r>
                    </a:p>
                    <a:p>
                      <a:pPr marL="285750" indent="-285750">
                        <a:buFont typeface="Arial" panose="020B0604020202020204" pitchFamily="34" charset="0"/>
                        <a:buChar char="•"/>
                      </a:pPr>
                      <a:r>
                        <a:rPr lang="fr-CA" sz="1800">
                          <a:latin typeface="Avenir Next LT Pro" panose="020B0504020202020204" pitchFamily="34" charset="0"/>
                        </a:rPr>
                        <a:t>Lecteur fictif</a:t>
                      </a:r>
                    </a:p>
                    <a:p>
                      <a:pPr marL="285750" indent="-285750">
                        <a:buFont typeface="Arial" panose="020B0604020202020204" pitchFamily="34" charset="0"/>
                        <a:buChar char="•"/>
                      </a:pPr>
                      <a:r>
                        <a:rPr lang="fr-CA" sz="1800">
                          <a:latin typeface="Avenir Next LT Pro" panose="020B0504020202020204" pitchFamily="34" charset="0"/>
                        </a:rPr>
                        <a:t>Médias mobilisés</a:t>
                      </a:r>
                    </a:p>
                    <a:p>
                      <a:pPr marL="285750" indent="-285750">
                        <a:buFont typeface="Arial" panose="020B0604020202020204" pitchFamily="34" charset="0"/>
                        <a:buChar char="•"/>
                      </a:pPr>
                      <a:r>
                        <a:rPr lang="fr-CA" sz="1800">
                          <a:latin typeface="Avenir Next LT Pro" panose="020B0504020202020204" pitchFamily="34" charset="0"/>
                        </a:rPr>
                        <a:t>Type de vocabulaire/niveau de langage</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fr-CA"/>
                    </a:p>
                  </a:txBody>
                  <a:tcPr/>
                </a:tc>
                <a:tc gridSpan="2">
                  <a:txBody>
                    <a:bodyPr/>
                    <a:lstStyle/>
                    <a:p>
                      <a:r>
                        <a:rPr lang="fr-CA" sz="1800" dirty="0">
                          <a:latin typeface="Avenir Next LT Pro" panose="020B0504020202020204" pitchFamily="34" charset="0"/>
                        </a:rPr>
                        <a:t>Ex. : </a:t>
                      </a:r>
                      <a:br>
                        <a:rPr lang="fr-CA" sz="1800" dirty="0">
                          <a:latin typeface="Avenir Next LT Pro" panose="020B0504020202020204" pitchFamily="34" charset="0"/>
                        </a:rPr>
                      </a:br>
                      <a:r>
                        <a:rPr lang="fr-CA" sz="1800" dirty="0">
                          <a:latin typeface="Avenir Next LT Pro" panose="020B0504020202020204" pitchFamily="34" charset="0"/>
                        </a:rPr>
                        <a:t>Rigueur</a:t>
                      </a:r>
                    </a:p>
                    <a:p>
                      <a:r>
                        <a:rPr lang="fr-CA" sz="1800" dirty="0">
                          <a:latin typeface="Avenir Next LT Pro" panose="020B0504020202020204" pitchFamily="34" charset="0"/>
                        </a:rPr>
                        <a:t>Réflexive</a:t>
                      </a:r>
                    </a:p>
                    <a:p>
                      <a:r>
                        <a:rPr lang="fr-CA" sz="1800" dirty="0">
                          <a:latin typeface="Avenir Next LT Pro" panose="020B0504020202020204" pitchFamily="34" charset="0"/>
                        </a:rPr>
                        <a:t>Pensée complexe…</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fr-C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53491488"/>
                  </a:ext>
                </a:extLst>
              </a:tr>
              <a:tr h="447122">
                <a:tc gridSpan="4">
                  <a:txBody>
                    <a:bodyPr/>
                    <a:lstStyle/>
                    <a:p>
                      <a:pPr lvl="0" algn="ctr">
                        <a:buNone/>
                      </a:pPr>
                      <a:r>
                        <a:rPr lang="fr-CA" sz="1800" b="1" i="0" u="none" strike="noStrike" noProof="0" dirty="0">
                          <a:solidFill>
                            <a:schemeClr val="bg1"/>
                          </a:solidFill>
                          <a:latin typeface="Avenir Next LT Pro" panose="020B0504020202020204" pitchFamily="34" charset="0"/>
                        </a:rPr>
                        <a:t>Lecture littéraire </a:t>
                      </a:r>
                      <a:r>
                        <a:rPr lang="fr-CA" sz="1800" b="0" i="0" u="none" strike="noStrike" noProof="0" dirty="0">
                          <a:solidFill>
                            <a:schemeClr val="bg1"/>
                          </a:solidFill>
                          <a:latin typeface="Avenir Next LT Pro" panose="020B0504020202020204" pitchFamily="34" charset="0"/>
                        </a:rPr>
                        <a:t>(contenu)</a:t>
                      </a:r>
                      <a:endParaRPr lang="fr-CA" sz="1800" dirty="0">
                        <a:solidFill>
                          <a:schemeClr val="bg1"/>
                        </a:solidFill>
                        <a:latin typeface="Avenir Next LT Pro" panose="020B0504020202020204" pitchFamily="34" charset="0"/>
                      </a:endParaRP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solidFill>
                  </a:tcPr>
                </a:tc>
                <a:tc hMerge="1">
                  <a:txBody>
                    <a:bodyPr/>
                    <a:lstStyle/>
                    <a:p>
                      <a:pPr defTabSz="914400">
                        <a:tabLst/>
                        <a:defRPr/>
                      </a:pPr>
                      <a:endParaRPr lang="fr-FR"/>
                    </a:p>
                  </a:txBody>
                  <a:tcPr marL="91441" marR="91441"/>
                </a:tc>
                <a:tc hMerge="1">
                  <a:txBody>
                    <a:bodyPr/>
                    <a:lstStyle/>
                    <a:p>
                      <a:endParaRPr lang="fr-CA"/>
                    </a:p>
                  </a:txBody>
                  <a:tcPr/>
                </a:tc>
                <a:tc hMerge="1">
                  <a:txBody>
                    <a:bodyPr/>
                    <a:lstStyle/>
                    <a:p>
                      <a:endParaRPr lang="fr-FR"/>
                    </a:p>
                  </a:txBody>
                  <a:tcPr marL="91441" marR="9144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64465400"/>
                  </a:ext>
                </a:extLst>
              </a:tr>
              <a:tr h="4471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dirty="0">
                          <a:solidFill>
                            <a:schemeClr val="bg1"/>
                          </a:solidFill>
                          <a:latin typeface="Avenir Next LT Pro" panose="020B0504020202020204" pitchFamily="34" charset="0"/>
                        </a:rPr>
                        <a:t>Posture descriptive</a:t>
                      </a: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34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dirty="0">
                          <a:solidFill>
                            <a:schemeClr val="bg1"/>
                          </a:solidFill>
                          <a:latin typeface="Avenir Next LT Pro" panose="020B0504020202020204" pitchFamily="34" charset="0"/>
                        </a:rPr>
                        <a:t>Posture personnelle</a:t>
                      </a: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dirty="0">
                          <a:solidFill>
                            <a:schemeClr val="bg1"/>
                          </a:solidFill>
                          <a:latin typeface="Avenir Next LT Pro" panose="020B0504020202020204" pitchFamily="34" charset="0"/>
                        </a:rPr>
                        <a:t>Posture analytique</a:t>
                      </a: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3440"/>
                    </a:solidFill>
                  </a:tcPr>
                </a:tc>
                <a:tc>
                  <a:txBody>
                    <a:bodyPr/>
                    <a:lstStyle/>
                    <a:p>
                      <a:pPr algn="ctr"/>
                      <a:r>
                        <a:rPr lang="fr-CA" sz="1800" b="1" dirty="0">
                          <a:solidFill>
                            <a:schemeClr val="bg1"/>
                          </a:solidFill>
                          <a:latin typeface="Avenir Next LT Pro" panose="020B0504020202020204" pitchFamily="34" charset="0"/>
                        </a:rPr>
                        <a:t>Posture réflexive</a:t>
                      </a:r>
                    </a:p>
                  </a:txBody>
                  <a:tcPr marL="69044" marR="69044" marT="34521" marB="3452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FA699"/>
                    </a:solidFill>
                  </a:tcPr>
                </a:tc>
                <a:extLst>
                  <a:ext uri="{0D108BD9-81ED-4DB2-BD59-A6C34878D82A}">
                    <a16:rowId xmlns:a16="http://schemas.microsoft.com/office/drawing/2014/main" val="883738141"/>
                  </a:ext>
                </a:extLst>
              </a:tr>
              <a:tr h="2267553">
                <a:tc>
                  <a:txBody>
                    <a:bodyPr/>
                    <a:lstStyle/>
                    <a:p>
                      <a:pPr marL="285750" indent="-285750">
                        <a:buFontTx/>
                        <a:buChar char="-"/>
                      </a:pPr>
                      <a:r>
                        <a:rPr lang="fr-CA" sz="1800" dirty="0">
                          <a:latin typeface="Avenir Next LT Pro" panose="020B0504020202020204" pitchFamily="34" charset="0"/>
                        </a:rPr>
                        <a:t>Exactitude</a:t>
                      </a:r>
                      <a:br>
                        <a:rPr lang="fr-CA" sz="1400" dirty="0">
                          <a:latin typeface="Avenir Next LT Pro" panose="020B0504020202020204" pitchFamily="34" charset="0"/>
                        </a:rPr>
                      </a:br>
                      <a:endParaRPr lang="fr-CA" sz="1400" dirty="0">
                        <a:latin typeface="Avenir Next LT Pro" panose="020B0504020202020204" pitchFamily="34" charset="0"/>
                      </a:endParaRPr>
                    </a:p>
                    <a:p>
                      <a:pPr marL="285750" indent="-285750">
                        <a:buFontTx/>
                        <a:buChar char="-"/>
                      </a:pPr>
                      <a:r>
                        <a:rPr lang="fr-CA" sz="1800" b="0" dirty="0">
                          <a:latin typeface="Avenir Next LT Pro" panose="020B0504020202020204" pitchFamily="34" charset="0"/>
                        </a:rPr>
                        <a:t>Pertinence de la sélection des données à considérer pour comprendre l'œuvre </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CA" sz="1800" dirty="0">
                          <a:latin typeface="Avenir Next LT Pro" panose="020B0504020202020204" pitchFamily="34" charset="0"/>
                        </a:rPr>
                        <a:t>Engagement relationnel </a:t>
                      </a:r>
                      <a:r>
                        <a:rPr lang="fr-CA" sz="1400" dirty="0">
                          <a:latin typeface="Avenir Next LT Pro" panose="020B0504020202020204" pitchFamily="34" charset="0"/>
                        </a:rPr>
                        <a:t>(lien présent, clair et pertinent)</a:t>
                      </a:r>
                      <a:br>
                        <a:rPr lang="fr-CA" sz="1400" dirty="0">
                          <a:latin typeface="Avenir Next LT Pro" panose="020B0504020202020204" pitchFamily="34" charset="0"/>
                        </a:rPr>
                      </a:br>
                      <a:endParaRPr lang="fr-CA" sz="1400" dirty="0">
                        <a:latin typeface="Avenir Next LT Pro" panose="020B05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CA" sz="1800" dirty="0">
                          <a:latin typeface="Avenir Next LT Pro" panose="020B0504020202020204" pitchFamily="34" charset="0"/>
                        </a:rPr>
                        <a:t>Questionnement analytique </a:t>
                      </a:r>
                      <a:r>
                        <a:rPr lang="fr-CA" sz="1400" dirty="0">
                          <a:latin typeface="Avenir Next LT Pro" panose="020B0504020202020204" pitchFamily="34" charset="0"/>
                        </a:rPr>
                        <a:t>(critique envers la posture personnelle ou exploitant celle-ci dans une optique de sensibilité artistique)</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285750" indent="-285750">
                        <a:buFontTx/>
                        <a:buChar char="-"/>
                      </a:pPr>
                      <a:r>
                        <a:rPr lang="fr-CA" sz="1800" dirty="0">
                          <a:latin typeface="Avenir Next LT Pro" panose="020B0504020202020204" pitchFamily="34" charset="0"/>
                        </a:rPr>
                        <a:t>Plausibilité/justesse</a:t>
                      </a:r>
                      <a:br>
                        <a:rPr lang="fr-CA" sz="1600" dirty="0">
                          <a:latin typeface="Avenir Next LT Pro" panose="020B0504020202020204" pitchFamily="34" charset="0"/>
                        </a:rPr>
                      </a:br>
                      <a:r>
                        <a:rPr lang="fr-CA" sz="1400" dirty="0">
                          <a:latin typeface="Avenir Next LT Pro" panose="020B0504020202020204" pitchFamily="34" charset="0"/>
                        </a:rPr>
                        <a:t>(absence de biais, cohérence externe/interne)</a:t>
                      </a:r>
                      <a:br>
                        <a:rPr lang="fr-CA" sz="1400" dirty="0">
                          <a:latin typeface="Avenir Next LT Pro" panose="020B0504020202020204" pitchFamily="34" charset="0"/>
                        </a:rPr>
                      </a:br>
                      <a:endParaRPr lang="fr-CA" sz="1400" dirty="0">
                        <a:latin typeface="Avenir Next LT Pro" panose="020B0504020202020204" pitchFamily="34" charset="0"/>
                      </a:endParaRPr>
                    </a:p>
                    <a:p>
                      <a:pPr marL="285750" indent="-285750">
                        <a:buFontTx/>
                        <a:buChar char="-"/>
                      </a:pPr>
                      <a:r>
                        <a:rPr lang="fr-CA" sz="1800" dirty="0">
                          <a:latin typeface="Avenir Next LT Pro" panose="020B0504020202020204" pitchFamily="34" charset="0"/>
                        </a:rPr>
                        <a:t>Richesse</a:t>
                      </a:r>
                      <a:r>
                        <a:rPr lang="fr-CA" sz="1600" dirty="0">
                          <a:latin typeface="Avenir Next LT Pro" panose="020B0504020202020204" pitchFamily="34" charset="0"/>
                        </a:rPr>
                        <a:t> </a:t>
                      </a:r>
                      <a:r>
                        <a:rPr lang="fr-CA" sz="1400" dirty="0">
                          <a:latin typeface="Avenir Next LT Pro" panose="020B0504020202020204" pitchFamily="34" charset="0"/>
                        </a:rPr>
                        <a:t>(savoirs, approfondissement des nuances, multitude des dimensions…)</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285750" indent="-285750">
                        <a:buFontTx/>
                        <a:buChar char="-"/>
                      </a:pPr>
                      <a:r>
                        <a:rPr lang="fr-CA" sz="1800" dirty="0">
                          <a:latin typeface="Avenir Next LT Pro" panose="020B0504020202020204" pitchFamily="34" charset="0"/>
                        </a:rPr>
                        <a:t>Justesse et plausibilité du fondement réflexif</a:t>
                      </a:r>
                      <a:br>
                        <a:rPr lang="fr-CA" sz="1800" dirty="0">
                          <a:latin typeface="Avenir Next LT Pro" panose="020B0504020202020204" pitchFamily="34" charset="0"/>
                        </a:rPr>
                      </a:br>
                      <a:endParaRPr lang="fr-CA" sz="1800" dirty="0">
                        <a:latin typeface="Avenir Next LT Pro" panose="020B0504020202020204" pitchFamily="34" charset="0"/>
                      </a:endParaRPr>
                    </a:p>
                    <a:p>
                      <a:pPr marL="285750" indent="-285750">
                        <a:buFontTx/>
                        <a:buChar char="-"/>
                      </a:pPr>
                      <a:r>
                        <a:rPr lang="fr-CA" sz="1800" dirty="0">
                          <a:latin typeface="Avenir Next LT Pro" panose="020B0504020202020204" pitchFamily="34" charset="0"/>
                        </a:rPr>
                        <a:t>Engagement réflexif </a:t>
                      </a:r>
                      <a:r>
                        <a:rPr lang="fr-CA" sz="1400" dirty="0">
                          <a:latin typeface="Avenir Next LT Pro" panose="020B0504020202020204" pitchFamily="34" charset="0"/>
                        </a:rPr>
                        <a:t>(lien présent, clair, cohérent et pertinent)</a:t>
                      </a:r>
                    </a:p>
                  </a:txBody>
                  <a:tcPr marL="69044" marR="69044" marT="34521" marB="3452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09341634"/>
                  </a:ext>
                </a:extLst>
              </a:tr>
            </a:tbl>
          </a:graphicData>
        </a:graphic>
      </p:graphicFrame>
    </p:spTree>
    <p:extLst>
      <p:ext uri="{BB962C8B-B14F-4D97-AF65-F5344CB8AC3E}">
        <p14:creationId xmlns:p14="http://schemas.microsoft.com/office/powerpoint/2010/main" val="18775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01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B65ED-E36E-4678-8B61-154765520CA4}"/>
              </a:ext>
            </a:extLst>
          </p:cNvPr>
          <p:cNvSpPr>
            <a:spLocks noGrp="1"/>
          </p:cNvSpPr>
          <p:nvPr>
            <p:ph type="title"/>
          </p:nvPr>
        </p:nvSpPr>
        <p:spPr>
          <a:xfrm>
            <a:off x="735723" y="365125"/>
            <a:ext cx="10821911" cy="1325563"/>
          </a:xfrm>
        </p:spPr>
        <p:txBody>
          <a:bodyPr>
            <a:normAutofit/>
          </a:bodyPr>
          <a:lstStyle/>
          <a:p>
            <a:r>
              <a:rPr lang="fr-CA" sz="3600" dirty="0">
                <a:solidFill>
                  <a:srgbClr val="263440"/>
                </a:solidFill>
                <a:latin typeface="Avenir Next LT Pro" panose="020B0504020202020204" pitchFamily="34" charset="0"/>
              </a:rPr>
              <a:t>Définitions sommaires</a:t>
            </a:r>
          </a:p>
        </p:txBody>
      </p:sp>
      <p:graphicFrame>
        <p:nvGraphicFramePr>
          <p:cNvPr id="3" name="Tableau 3">
            <a:extLst>
              <a:ext uri="{FF2B5EF4-FFF2-40B4-BE49-F238E27FC236}">
                <a16:creationId xmlns:a16="http://schemas.microsoft.com/office/drawing/2014/main" id="{306061EC-8A54-4EA7-BBF4-94E613D456F1}"/>
              </a:ext>
            </a:extLst>
          </p:cNvPr>
          <p:cNvGraphicFramePr>
            <a:graphicFrameLocks noGrp="1"/>
          </p:cNvGraphicFramePr>
          <p:nvPr/>
        </p:nvGraphicFramePr>
        <p:xfrm>
          <a:off x="838200" y="1370648"/>
          <a:ext cx="10515600" cy="4735512"/>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436801872"/>
                    </a:ext>
                  </a:extLst>
                </a:gridCol>
                <a:gridCol w="2628900">
                  <a:extLst>
                    <a:ext uri="{9D8B030D-6E8A-4147-A177-3AD203B41FA5}">
                      <a16:colId xmlns:a16="http://schemas.microsoft.com/office/drawing/2014/main" val="2012174147"/>
                    </a:ext>
                  </a:extLst>
                </a:gridCol>
                <a:gridCol w="2628900">
                  <a:extLst>
                    <a:ext uri="{9D8B030D-6E8A-4147-A177-3AD203B41FA5}">
                      <a16:colId xmlns:a16="http://schemas.microsoft.com/office/drawing/2014/main" val="845042101"/>
                    </a:ext>
                  </a:extLst>
                </a:gridCol>
                <a:gridCol w="2628900">
                  <a:extLst>
                    <a:ext uri="{9D8B030D-6E8A-4147-A177-3AD203B41FA5}">
                      <a16:colId xmlns:a16="http://schemas.microsoft.com/office/drawing/2014/main" val="800348850"/>
                    </a:ext>
                  </a:extLst>
                </a:gridCol>
              </a:tblGrid>
              <a:tr h="1474912">
                <a:tc>
                  <a:txBody>
                    <a:bodyPr/>
                    <a:lstStyle/>
                    <a:p>
                      <a:endParaRPr lang="fr-CA" dirty="0"/>
                    </a:p>
                    <a:p>
                      <a:endParaRPr lang="fr-CA" dirty="0"/>
                    </a:p>
                    <a:p>
                      <a:endParaRPr lang="fr-CA" dirty="0"/>
                    </a:p>
                    <a:p>
                      <a:endParaRPr lang="fr-CA" dirty="0"/>
                    </a:p>
                    <a:p>
                      <a:endParaRPr lang="fr-CA" dirty="0"/>
                    </a:p>
                  </a:txBody>
                  <a:tcPr>
                    <a:solidFill>
                      <a:srgbClr val="263440"/>
                    </a:solidFill>
                  </a:tcPr>
                </a:tc>
                <a:tc>
                  <a:txBody>
                    <a:bodyPr/>
                    <a:lstStyle/>
                    <a:p>
                      <a:endParaRPr lang="fr-CA" dirty="0"/>
                    </a:p>
                  </a:txBody>
                  <a:tcPr>
                    <a:solidFill>
                      <a:srgbClr val="1FA699"/>
                    </a:solidFill>
                  </a:tcPr>
                </a:tc>
                <a:tc>
                  <a:txBody>
                    <a:bodyPr/>
                    <a:lstStyle/>
                    <a:p>
                      <a:endParaRPr lang="fr-CA" dirty="0"/>
                    </a:p>
                  </a:txBody>
                  <a:tcPr>
                    <a:solidFill>
                      <a:srgbClr val="263440"/>
                    </a:solidFill>
                  </a:tcPr>
                </a:tc>
                <a:tc>
                  <a:txBody>
                    <a:bodyPr/>
                    <a:lstStyle/>
                    <a:p>
                      <a:endParaRPr lang="fr-CA" dirty="0"/>
                    </a:p>
                  </a:txBody>
                  <a:tcPr>
                    <a:solidFill>
                      <a:srgbClr val="1FA699"/>
                    </a:solidFill>
                  </a:tcPr>
                </a:tc>
                <a:extLst>
                  <a:ext uri="{0D108BD9-81ED-4DB2-BD59-A6C34878D82A}">
                    <a16:rowId xmlns:a16="http://schemas.microsoft.com/office/drawing/2014/main" val="2315301869"/>
                  </a:ext>
                </a:extLst>
              </a:tr>
              <a:tr h="3260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dirty="0">
                          <a:solidFill>
                            <a:srgbClr val="263440"/>
                          </a:solidFill>
                          <a:effectLst/>
                          <a:latin typeface="Avenir Next LT Pro" panose="020B0504020202020204" pitchFamily="34" charset="0"/>
                          <a:ea typeface="Avenir Next LT Pro" panose="020B0504020202020204" pitchFamily="34" charset="0"/>
                          <a:cs typeface="Times New Roman" panose="02020603050405020304" pitchFamily="18" charset="0"/>
                        </a:rPr>
                        <a:t>C</a:t>
                      </a:r>
                      <a:r>
                        <a:rPr lang="fr-CA" sz="1800" b="0" dirty="0">
                          <a:solidFill>
                            <a:srgbClr val="263440"/>
                          </a:solidFill>
                          <a:effectLst/>
                          <a:latin typeface="Avenir Next LT Pro" panose="020B0504020202020204" pitchFamily="34" charset="0"/>
                          <a:ea typeface="Avenir Next LT Pro" panose="020B0504020202020204" pitchFamily="34" charset="0"/>
                          <a:cs typeface="Avenir Next LT Pro" panose="020B0504020202020204" pitchFamily="34" charset="0"/>
                        </a:rPr>
                        <a:t>e qui a été compris au moyen du décodage et de la régulation contextuelle (faits, actions, caractéristiques des personnages, etc.)</a:t>
                      </a:r>
                      <a:endParaRPr lang="fr-CA" dirty="0">
                        <a:latin typeface="Avenir Next LT Pro" panose="020B0504020202020204" pitchFamily="34" charset="0"/>
                      </a:endParaRPr>
                    </a:p>
                    <a:p>
                      <a:endParaRPr lang="fr-CA" dirty="0">
                        <a:latin typeface="Avenir Next LT Pro" panose="020B050402020202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dirty="0">
                          <a:solidFill>
                            <a:srgbClr val="263440"/>
                          </a:solidFill>
                          <a:effectLst/>
                          <a:latin typeface="Avenir Next LT Pro" panose="020B0504020202020204" pitchFamily="34" charset="0"/>
                          <a:ea typeface="Avenir Next LT Pro" panose="020B0504020202020204" pitchFamily="34" charset="0"/>
                          <a:cs typeface="Avenir Next LT Pro" panose="020B0504020202020204" pitchFamily="34" charset="0"/>
                        </a:rPr>
                        <a:t>Ce qui est reçu par le sujet lecteur, soit les émotions, réactions et réflexions suscitées par le texte et la prise de conscience de celles-ci. </a:t>
                      </a:r>
                      <a:endParaRPr lang="fr-CA" dirty="0">
                        <a:latin typeface="Avenir Next LT Pro" panose="020B050402020202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dirty="0">
                          <a:solidFill>
                            <a:srgbClr val="263440"/>
                          </a:solidFill>
                          <a:effectLst/>
                          <a:latin typeface="Avenir Next LT Pro" panose="020B0504020202020204" pitchFamily="34" charset="0"/>
                        </a:rPr>
                        <a:t>Interprétation du texte en tant que construction servant un propos (dans une perspective de plausibilité au regard des effets produits, des faits internes et des faits externes).</a:t>
                      </a:r>
                      <a:endParaRPr lang="fr-CA" dirty="0">
                        <a:latin typeface="Avenir Next LT Pro" panose="020B0504020202020204" pitchFamily="34" charset="0"/>
                      </a:endParaRPr>
                    </a:p>
                  </a:txBody>
                  <a:tcPr>
                    <a:solidFill>
                      <a:schemeClr val="bg1">
                        <a:lumMod val="95000"/>
                      </a:schemeClr>
                    </a:solidFill>
                  </a:tcPr>
                </a:tc>
                <a:tc>
                  <a:txBody>
                    <a:bodyPr/>
                    <a:lstStyle/>
                    <a:p>
                      <a:r>
                        <a:rPr lang="fr-CA" sz="1800" b="0" dirty="0">
                          <a:solidFill>
                            <a:srgbClr val="263440"/>
                          </a:solidFill>
                          <a:effectLst/>
                          <a:latin typeface="Avenir Next LT Pro" panose="020B0504020202020204" pitchFamily="34" charset="0"/>
                          <a:ea typeface="Avenir Next LT Pro" panose="020B0504020202020204" pitchFamily="34" charset="0"/>
                          <a:cs typeface="Avenir Next LT Pro" panose="020B0504020202020204" pitchFamily="34" charset="0"/>
                        </a:rPr>
                        <a:t>Transformation du sujet-lecteur (lui-même, son regard sur le monde extérieur ou sur l’altérité portée par le texte) produite par la lecture littéraire. </a:t>
                      </a:r>
                      <a:endParaRPr lang="fr-CA" dirty="0"/>
                    </a:p>
                  </a:txBody>
                  <a:tcPr>
                    <a:solidFill>
                      <a:schemeClr val="bg1">
                        <a:lumMod val="95000"/>
                      </a:schemeClr>
                    </a:solidFill>
                  </a:tcPr>
                </a:tc>
                <a:extLst>
                  <a:ext uri="{0D108BD9-81ED-4DB2-BD59-A6C34878D82A}">
                    <a16:rowId xmlns:a16="http://schemas.microsoft.com/office/drawing/2014/main" val="320241690"/>
                  </a:ext>
                </a:extLst>
              </a:tr>
            </a:tbl>
          </a:graphicData>
        </a:graphic>
      </p:graphicFrame>
      <p:pic>
        <p:nvPicPr>
          <p:cNvPr id="5" name="Graphique 4" descr="Eye avec un remplissage uni">
            <a:extLst>
              <a:ext uri="{FF2B5EF4-FFF2-40B4-BE49-F238E27FC236}">
                <a16:creationId xmlns:a16="http://schemas.microsoft.com/office/drawing/2014/main" id="{536A4484-6E77-43F6-8A8A-B4FE172F11CC}"/>
              </a:ext>
            </a:extLst>
          </p:cNvPr>
          <p:cNvPicPr>
            <a:picLocks noChangeAspect="1"/>
          </p:cNvPicPr>
          <p:nvPr>
            <p:custDataLst>
              <p:tags r:id="rId1"/>
            </p:custDataLst>
          </p:nvPr>
        </p:nvPicPr>
        <p:blipFill>
          <a:blip r:embed="rId6">
            <a:extLst>
              <a:ext uri="{96DAC541-7B7A-43D3-8B79-37D633B846F1}">
                <asvg:svgBlip xmlns:asvg="http://schemas.microsoft.com/office/drawing/2016/SVG/main" r:embed="rId7"/>
              </a:ext>
            </a:extLst>
          </a:blip>
          <a:stretch>
            <a:fillRect/>
          </a:stretch>
        </p:blipFill>
        <p:spPr>
          <a:xfrm>
            <a:off x="1659909" y="1484923"/>
            <a:ext cx="1168860" cy="1168860"/>
          </a:xfrm>
          <a:prstGeom prst="rect">
            <a:avLst/>
          </a:prstGeom>
        </p:spPr>
      </p:pic>
      <p:pic>
        <p:nvPicPr>
          <p:cNvPr id="7" name="Graphique 6" descr="Right And Left Brain avec un remplissage uni">
            <a:extLst>
              <a:ext uri="{FF2B5EF4-FFF2-40B4-BE49-F238E27FC236}">
                <a16:creationId xmlns:a16="http://schemas.microsoft.com/office/drawing/2014/main" id="{C78CD484-9A72-48F6-90B0-357AA65F01D3}"/>
              </a:ext>
            </a:extLst>
          </p:cNvPr>
          <p:cNvPicPr>
            <a:picLocks noChangeAspect="1"/>
          </p:cNvPicPr>
          <p:nvPr>
            <p:custDataLst>
              <p:tags r:id="rId2"/>
            </p:custDataLst>
          </p:nvPr>
        </p:nvPicPr>
        <p:blipFill>
          <a:blip r:embed="rId8">
            <a:extLst>
              <a:ext uri="{96DAC541-7B7A-43D3-8B79-37D633B846F1}">
                <asvg:svgBlip xmlns:asvg="http://schemas.microsoft.com/office/drawing/2016/SVG/main" r:embed="rId9"/>
              </a:ext>
            </a:extLst>
          </a:blip>
          <a:stretch>
            <a:fillRect/>
          </a:stretch>
        </p:blipFill>
        <p:spPr>
          <a:xfrm>
            <a:off x="4335800" y="1547976"/>
            <a:ext cx="1042755" cy="1042755"/>
          </a:xfrm>
          <a:prstGeom prst="rect">
            <a:avLst/>
          </a:prstGeom>
        </p:spPr>
      </p:pic>
      <p:pic>
        <p:nvPicPr>
          <p:cNvPr id="8" name="Graphique 7" descr="Venn diagram avec un remplissage uni">
            <a:extLst>
              <a:ext uri="{FF2B5EF4-FFF2-40B4-BE49-F238E27FC236}">
                <a16:creationId xmlns:a16="http://schemas.microsoft.com/office/drawing/2014/main" id="{4FC95976-079E-4139-8213-7EF7132E014D}"/>
              </a:ext>
            </a:extLst>
          </p:cNvPr>
          <p:cNvPicPr>
            <a:picLocks noChangeAspect="1"/>
          </p:cNvPicPr>
          <p:nvPr>
            <p:custDataLst>
              <p:tags r:id="rId3"/>
            </p:custDataLst>
          </p:nvPr>
        </p:nvPicPr>
        <p:blipFill>
          <a:blip r:embed="rId10">
            <a:extLst>
              <a:ext uri="{96DAC541-7B7A-43D3-8B79-37D633B846F1}">
                <asvg:svgBlip xmlns:asvg="http://schemas.microsoft.com/office/drawing/2016/SVG/main" r:embed="rId11"/>
              </a:ext>
            </a:extLst>
          </a:blip>
          <a:stretch>
            <a:fillRect/>
          </a:stretch>
        </p:blipFill>
        <p:spPr>
          <a:xfrm>
            <a:off x="6803182" y="1416053"/>
            <a:ext cx="1168860" cy="1168860"/>
          </a:xfrm>
          <a:prstGeom prst="rect">
            <a:avLst/>
          </a:prstGeom>
        </p:spPr>
      </p:pic>
      <p:pic>
        <p:nvPicPr>
          <p:cNvPr id="9" name="Graphique 8" descr="Refresh avec un remplissage uni">
            <a:extLst>
              <a:ext uri="{FF2B5EF4-FFF2-40B4-BE49-F238E27FC236}">
                <a16:creationId xmlns:a16="http://schemas.microsoft.com/office/drawing/2014/main" id="{3A404653-7C6C-4765-B11E-F989E8717E71}"/>
              </a:ext>
            </a:extLst>
          </p:cNvPr>
          <p:cNvPicPr>
            <a:picLocks noChangeAspect="1"/>
          </p:cNvPicPr>
          <p:nvPr>
            <p:custDataLst>
              <p:tags r:id="rId4"/>
            </p:custDataLst>
          </p:nvPr>
        </p:nvPicPr>
        <p:blipFill>
          <a:blip r:embed="rId12">
            <a:extLst>
              <a:ext uri="{96DAC541-7B7A-43D3-8B79-37D633B846F1}">
                <asvg:svgBlip xmlns:asvg="http://schemas.microsoft.com/office/drawing/2016/SVG/main" r:embed="rId13"/>
              </a:ext>
            </a:extLst>
          </a:blip>
          <a:stretch>
            <a:fillRect/>
          </a:stretch>
        </p:blipFill>
        <p:spPr>
          <a:xfrm>
            <a:off x="9507966" y="1506321"/>
            <a:ext cx="1054914" cy="1054914"/>
          </a:xfrm>
          <a:prstGeom prst="rect">
            <a:avLst/>
          </a:prstGeom>
        </p:spPr>
      </p:pic>
      <p:sp>
        <p:nvSpPr>
          <p:cNvPr id="10" name="ZoneTexte 9">
            <a:extLst>
              <a:ext uri="{FF2B5EF4-FFF2-40B4-BE49-F238E27FC236}">
                <a16:creationId xmlns:a16="http://schemas.microsoft.com/office/drawing/2014/main" id="{AF607DD8-480F-4BD5-8EDB-0AB7FFB96E51}"/>
              </a:ext>
            </a:extLst>
          </p:cNvPr>
          <p:cNvSpPr txBox="1"/>
          <p:nvPr/>
        </p:nvSpPr>
        <p:spPr>
          <a:xfrm>
            <a:off x="9278092" y="2406065"/>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réflexive</a:t>
            </a:r>
          </a:p>
        </p:txBody>
      </p:sp>
      <p:sp>
        <p:nvSpPr>
          <p:cNvPr id="11" name="ZoneTexte 10">
            <a:extLst>
              <a:ext uri="{FF2B5EF4-FFF2-40B4-BE49-F238E27FC236}">
                <a16:creationId xmlns:a16="http://schemas.microsoft.com/office/drawing/2014/main" id="{ADE2D17F-57E2-40E3-9925-88B5330F8FB0}"/>
              </a:ext>
            </a:extLst>
          </p:cNvPr>
          <p:cNvSpPr txBox="1"/>
          <p:nvPr/>
        </p:nvSpPr>
        <p:spPr>
          <a:xfrm>
            <a:off x="1481822" y="2376569"/>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descriptive</a:t>
            </a:r>
          </a:p>
        </p:txBody>
      </p:sp>
      <p:sp>
        <p:nvSpPr>
          <p:cNvPr id="12" name="ZoneTexte 11">
            <a:extLst>
              <a:ext uri="{FF2B5EF4-FFF2-40B4-BE49-F238E27FC236}">
                <a16:creationId xmlns:a16="http://schemas.microsoft.com/office/drawing/2014/main" id="{3188B113-0F60-49E3-BC3D-9EE0A253AC0D}"/>
              </a:ext>
            </a:extLst>
          </p:cNvPr>
          <p:cNvSpPr txBox="1"/>
          <p:nvPr/>
        </p:nvSpPr>
        <p:spPr>
          <a:xfrm>
            <a:off x="4176343" y="2375642"/>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personnelle</a:t>
            </a:r>
          </a:p>
        </p:txBody>
      </p:sp>
      <p:sp>
        <p:nvSpPr>
          <p:cNvPr id="13" name="ZoneTexte 12">
            <a:extLst>
              <a:ext uri="{FF2B5EF4-FFF2-40B4-BE49-F238E27FC236}">
                <a16:creationId xmlns:a16="http://schemas.microsoft.com/office/drawing/2014/main" id="{F9E2D8BE-3875-4C01-A0D0-8CF03DFEC4E8}"/>
              </a:ext>
            </a:extLst>
          </p:cNvPr>
          <p:cNvSpPr txBox="1"/>
          <p:nvPr/>
        </p:nvSpPr>
        <p:spPr>
          <a:xfrm>
            <a:off x="6727217" y="2406065"/>
            <a:ext cx="1432086" cy="369332"/>
          </a:xfrm>
          <a:prstGeom prst="rect">
            <a:avLst/>
          </a:prstGeom>
          <a:noFill/>
        </p:spPr>
        <p:txBody>
          <a:bodyPr wrap="square" rtlCol="0">
            <a:spAutoFit/>
          </a:bodyPr>
          <a:lstStyle/>
          <a:p>
            <a:pPr algn="ctr"/>
            <a:r>
              <a:rPr lang="fr-CA" dirty="0">
                <a:solidFill>
                  <a:schemeClr val="bg1"/>
                </a:solidFill>
                <a:latin typeface="Avenir Next LT Pro" panose="020B0504020202020204" pitchFamily="34" charset="0"/>
              </a:rPr>
              <a:t>analytique</a:t>
            </a:r>
          </a:p>
        </p:txBody>
      </p:sp>
    </p:spTree>
    <p:extLst>
      <p:ext uri="{BB962C8B-B14F-4D97-AF65-F5344CB8AC3E}">
        <p14:creationId xmlns:p14="http://schemas.microsoft.com/office/powerpoint/2010/main" val="554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nvSpPr>
        <p:spPr>
          <a:xfrm>
            <a:off x="4873527" y="3148409"/>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nvSpPr>
        <p:spPr>
          <a:xfrm>
            <a:off x="2257037" y="4165761"/>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nvSpPr>
        <p:spPr>
          <a:xfrm>
            <a:off x="4873526" y="962080"/>
            <a:ext cx="2128145" cy="1446491"/>
          </a:xfrm>
          <a:prstGeom prst="ellipse">
            <a:avLst/>
          </a:prstGeom>
          <a:solidFill>
            <a:srgbClr val="263440"/>
          </a:solidFill>
          <a:ln>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nvSpPr>
        <p:spPr>
          <a:xfrm>
            <a:off x="7728590" y="405897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3571" y="4363543"/>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15245" y="962080"/>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14713" y="3370390"/>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5667" y="4330798"/>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4195492">
            <a:off x="2403587" y="1631749"/>
            <a:ext cx="2441839" cy="244183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5400000">
            <a:off x="5781802" y="2482331"/>
            <a:ext cx="452841" cy="45284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772734">
            <a:off x="7212618" y="3612794"/>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20582944">
            <a:off x="3979138" y="3630790"/>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8116359">
            <a:off x="4534149" y="4247787"/>
            <a:ext cx="2737917" cy="2761319"/>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0281028">
            <a:off x="7273627" y="1552703"/>
            <a:ext cx="2441839" cy="2441839"/>
          </a:xfrm>
          <a:prstGeom prst="rect">
            <a:avLst/>
          </a:prstGeom>
        </p:spPr>
      </p:pic>
      <p:sp>
        <p:nvSpPr>
          <p:cNvPr id="2" name="Ellipse 1">
            <a:extLst>
              <a:ext uri="{FF2B5EF4-FFF2-40B4-BE49-F238E27FC236}">
                <a16:creationId xmlns:a16="http://schemas.microsoft.com/office/drawing/2014/main" id="{AE6665BA-48C7-4B08-8434-A03E6008FE33}"/>
              </a:ext>
            </a:extLst>
          </p:cNvPr>
          <p:cNvSpPr/>
          <p:nvPr/>
        </p:nvSpPr>
        <p:spPr>
          <a:xfrm>
            <a:off x="4615574" y="2912022"/>
            <a:ext cx="2781296" cy="207125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ZoneTexte 22">
            <a:extLst>
              <a:ext uri="{FF2B5EF4-FFF2-40B4-BE49-F238E27FC236}">
                <a16:creationId xmlns:a16="http://schemas.microsoft.com/office/drawing/2014/main" id="{5B7B4932-7747-439C-AE7A-2009189A8B07}"/>
              </a:ext>
            </a:extLst>
          </p:cNvPr>
          <p:cNvSpPr txBox="1"/>
          <p:nvPr/>
        </p:nvSpPr>
        <p:spPr>
          <a:xfrm>
            <a:off x="735495" y="782809"/>
            <a:ext cx="3731763" cy="1323439"/>
          </a:xfrm>
          <a:prstGeom prst="rect">
            <a:avLst/>
          </a:prstGeom>
          <a:noFill/>
        </p:spPr>
        <p:txBody>
          <a:bodyPr wrap="square" rtlCol="0">
            <a:spAutoFit/>
          </a:bodyPr>
          <a:lstStyle/>
          <a:p>
            <a:r>
              <a:rPr lang="fr-CA" sz="4000" dirty="0">
                <a:solidFill>
                  <a:srgbClr val="1FA699"/>
                </a:solidFill>
                <a:latin typeface="Avenir Next LT Pro" panose="020B0504020202020204" pitchFamily="34" charset="0"/>
              </a:rPr>
              <a:t>La posture descriptive</a:t>
            </a:r>
          </a:p>
        </p:txBody>
      </p:sp>
    </p:spTree>
    <p:extLst>
      <p:ext uri="{BB962C8B-B14F-4D97-AF65-F5344CB8AC3E}">
        <p14:creationId xmlns:p14="http://schemas.microsoft.com/office/powerpoint/2010/main" val="138866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263440"/>
          </a:solidFill>
          <a:ln>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491702" y="3947206"/>
            <a:ext cx="2769887" cy="954107"/>
          </a:xfrm>
          <a:prstGeom prst="rect">
            <a:avLst/>
          </a:prstGeom>
          <a:noFill/>
        </p:spPr>
        <p:txBody>
          <a:bodyPr wrap="square" rtlCol="0">
            <a:spAutoFit/>
          </a:bodyPr>
          <a:lstStyle/>
          <a:p>
            <a:pPr algn="ctr"/>
            <a:r>
              <a:rPr lang="fr-CA" sz="2800">
                <a:solidFill>
                  <a:srgbClr val="263440"/>
                </a:solidFill>
                <a:latin typeface="Avenir Next LT Pro" panose="020B0504020202020204" pitchFamily="34" charset="0"/>
              </a:rPr>
              <a:t>Posture descriptive</a:t>
            </a:r>
          </a:p>
        </p:txBody>
      </p:sp>
      <p:pic>
        <p:nvPicPr>
          <p:cNvPr id="9" name="Graphique 8" descr="Œil avec un remplissage uni">
            <a:extLst>
              <a:ext uri="{FF2B5EF4-FFF2-40B4-BE49-F238E27FC236}">
                <a16:creationId xmlns:a16="http://schemas.microsoft.com/office/drawing/2014/main" id="{AEC2E6DC-095A-4A45-A87E-CFCDAB2E43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080" y="1961228"/>
            <a:ext cx="1722120" cy="1722120"/>
          </a:xfrm>
          <a:prstGeom prst="rect">
            <a:avLst/>
          </a:prstGeom>
        </p:spPr>
      </p:pic>
      <p:graphicFrame>
        <p:nvGraphicFramePr>
          <p:cNvPr id="10" name="Tableau 9">
            <a:extLst>
              <a:ext uri="{FF2B5EF4-FFF2-40B4-BE49-F238E27FC236}">
                <a16:creationId xmlns:a16="http://schemas.microsoft.com/office/drawing/2014/main" id="{21B9CAEC-2CAD-4B3A-B009-BEFB2122B5E8}"/>
              </a:ext>
            </a:extLst>
          </p:cNvPr>
          <p:cNvGraphicFramePr>
            <a:graphicFrameLocks noGrp="1"/>
          </p:cNvGraphicFramePr>
          <p:nvPr/>
        </p:nvGraphicFramePr>
        <p:xfrm>
          <a:off x="4050646" y="2502959"/>
          <a:ext cx="7120274" cy="1976243"/>
        </p:xfrm>
        <a:graphic>
          <a:graphicData uri="http://schemas.openxmlformats.org/drawingml/2006/table">
            <a:tbl>
              <a:tblPr firstRow="1" firstCol="1" bandRow="1">
                <a:tableStyleId>{5C22544A-7EE6-4342-B048-85BDC9FD1C3A}</a:tableStyleId>
              </a:tblPr>
              <a:tblGrid>
                <a:gridCol w="7120274">
                  <a:extLst>
                    <a:ext uri="{9D8B030D-6E8A-4147-A177-3AD203B41FA5}">
                      <a16:colId xmlns:a16="http://schemas.microsoft.com/office/drawing/2014/main" val="3591831738"/>
                    </a:ext>
                  </a:extLst>
                </a:gridCol>
              </a:tblGrid>
              <a:tr h="1976243">
                <a:tc>
                  <a:txBody>
                    <a:bodyPr/>
                    <a:lstStyle/>
                    <a:p>
                      <a:pPr algn="just">
                        <a:lnSpc>
                          <a:spcPct val="107000"/>
                        </a:lnSpc>
                        <a:spcAft>
                          <a:spcPts val="800"/>
                        </a:spcAft>
                      </a:pPr>
                      <a:r>
                        <a:rPr lang="fr-CA" sz="2000" b="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Posture </a:t>
                      </a:r>
                      <a:r>
                        <a:rPr lang="fr-CA" sz="2000" b="0" dirty="0">
                          <a:solidFill>
                            <a:srgbClr val="263440"/>
                          </a:solidFill>
                          <a:effectLst/>
                          <a:latin typeface="Avenir Next LT Pro" panose="020B0504020202020204" pitchFamily="34" charset="0"/>
                          <a:ea typeface="Avenir Next LT Pro" panose="020B0504020202020204" pitchFamily="34" charset="0"/>
                          <a:cs typeface="Avenir Next LT Pro" panose="020B0504020202020204" pitchFamily="34" charset="0"/>
                        </a:rPr>
                        <a:t>visant la mise en évidence de ce qui a été compris du texte au moyen des processus de décodage et de régulation contextuelle (description factuelle de l’action, des personnages, des lieux, de la progression thématique, etc.)</a:t>
                      </a:r>
                      <a:endParaRPr lang="fr-CA" sz="2000" b="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76635486"/>
                  </a:ext>
                </a:extLst>
              </a:tr>
            </a:tbl>
          </a:graphicData>
        </a:graphic>
      </p:graphicFrame>
      <p:sp>
        <p:nvSpPr>
          <p:cNvPr id="2" name="ZoneTexte 1">
            <a:extLst>
              <a:ext uri="{FF2B5EF4-FFF2-40B4-BE49-F238E27FC236}">
                <a16:creationId xmlns:a16="http://schemas.microsoft.com/office/drawing/2014/main" id="{8169B603-E74E-4760-B1F6-96B4BEF63969}"/>
              </a:ext>
            </a:extLst>
          </p:cNvPr>
          <p:cNvSpPr txBox="1"/>
          <p:nvPr/>
        </p:nvSpPr>
        <p:spPr>
          <a:xfrm>
            <a:off x="4050646" y="1818181"/>
            <a:ext cx="1701209" cy="830997"/>
          </a:xfrm>
          <a:prstGeom prst="rect">
            <a:avLst/>
          </a:prstGeom>
          <a:noFill/>
        </p:spPr>
        <p:txBody>
          <a:bodyPr wrap="square" rtlCol="0">
            <a:spAutoFit/>
          </a:bodyPr>
          <a:lstStyle/>
          <a:p>
            <a:r>
              <a:rPr lang="fr-CA" sz="2400">
                <a:solidFill>
                  <a:srgbClr val="1FA699"/>
                </a:solidFill>
                <a:effectLst/>
                <a:latin typeface="Avenir Next LT Pro" panose="020B0504020202020204" pitchFamily="34" charset="0"/>
              </a:rPr>
              <a:t>Définition</a:t>
            </a:r>
            <a:endPar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a:p>
        </p:txBody>
      </p:sp>
    </p:spTree>
    <p:extLst>
      <p:ext uri="{BB962C8B-B14F-4D97-AF65-F5344CB8AC3E}">
        <p14:creationId xmlns:p14="http://schemas.microsoft.com/office/powerpoint/2010/main" val="227431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custDataLst>
              <p:tags r:id="rId1"/>
            </p:custDataLst>
          </p:nvPr>
        </p:nvSpPr>
        <p:spPr>
          <a:xfrm>
            <a:off x="723014" y="1818181"/>
            <a:ext cx="2307265" cy="1997224"/>
          </a:xfrm>
          <a:prstGeom prst="flowChartConnector">
            <a:avLst/>
          </a:prstGeom>
          <a:solidFill>
            <a:srgbClr val="263440"/>
          </a:solidFill>
          <a:ln w="38100">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custDataLst>
              <p:tags r:id="rId2"/>
            </p:custDataLst>
          </p:nvPr>
        </p:nvSpPr>
        <p:spPr>
          <a:xfrm>
            <a:off x="491702" y="3947206"/>
            <a:ext cx="2769887" cy="954107"/>
          </a:xfrm>
          <a:prstGeom prst="rect">
            <a:avLst/>
          </a:prstGeom>
          <a:noFill/>
        </p:spPr>
        <p:txBody>
          <a:bodyPr wrap="square" rtlCol="0">
            <a:spAutoFit/>
          </a:bodyPr>
          <a:lstStyle/>
          <a:p>
            <a:pPr algn="ctr"/>
            <a:r>
              <a:rPr lang="fr-CA" sz="2800">
                <a:solidFill>
                  <a:srgbClr val="263440"/>
                </a:solidFill>
                <a:latin typeface="Avenir Next LT Pro" panose="020B0504020202020204" pitchFamily="34" charset="0"/>
              </a:rPr>
              <a:t>Posture descriptive</a:t>
            </a:r>
          </a:p>
        </p:txBody>
      </p:sp>
      <p:pic>
        <p:nvPicPr>
          <p:cNvPr id="9" name="Graphique 8" descr="Œil avec un remplissage uni">
            <a:extLst>
              <a:ext uri="{FF2B5EF4-FFF2-40B4-BE49-F238E27FC236}">
                <a16:creationId xmlns:a16="http://schemas.microsoft.com/office/drawing/2014/main" id="{AEC2E6DC-095A-4A45-A87E-CFCDAB2E43C6}"/>
              </a:ext>
            </a:extLst>
          </p:cNvPr>
          <p:cNvPicPr>
            <a:picLocks noChangeAspect="1"/>
          </p:cNvPicPr>
          <p:nvPr>
            <p:custDataLst>
              <p:tags r:id="rId3"/>
            </p:custData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1080" y="1961228"/>
            <a:ext cx="1722120" cy="1722120"/>
          </a:xfrm>
          <a:prstGeom prst="rect">
            <a:avLst/>
          </a:prstGeom>
        </p:spPr>
      </p:pic>
      <p:sp>
        <p:nvSpPr>
          <p:cNvPr id="11" name="ZoneTexte 10">
            <a:extLst>
              <a:ext uri="{FF2B5EF4-FFF2-40B4-BE49-F238E27FC236}">
                <a16:creationId xmlns:a16="http://schemas.microsoft.com/office/drawing/2014/main" id="{CC182E36-1750-4A17-958C-09B50C0A76BC}"/>
              </a:ext>
            </a:extLst>
          </p:cNvPr>
          <p:cNvSpPr txBox="1"/>
          <p:nvPr>
            <p:custDataLst>
              <p:tags r:id="rId4"/>
            </p:custDataLst>
          </p:nvPr>
        </p:nvSpPr>
        <p:spPr>
          <a:xfrm>
            <a:off x="3768836" y="1818181"/>
            <a:ext cx="7700150" cy="2558008"/>
          </a:xfrm>
          <a:prstGeom prst="rect">
            <a:avLst/>
          </a:prstGeom>
          <a:noFill/>
        </p:spPr>
        <p:txBody>
          <a:bodyPr wrap="square">
            <a:spAutoFit/>
          </a:bodyPr>
          <a:lstStyle/>
          <a:p>
            <a:pPr marL="457200">
              <a:lnSpc>
                <a:spcPct val="107000"/>
              </a:lnSpc>
              <a:spcAft>
                <a:spcPts val="800"/>
              </a:spcAft>
            </a:pPr>
            <a:r>
              <a:rPr lang="fr-CA" sz="240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rPr>
              <a:t>Exemple de commentaire descriptif</a:t>
            </a:r>
          </a:p>
          <a:p>
            <a:pPr marL="457200">
              <a:spcAft>
                <a:spcPts val="800"/>
              </a:spcAft>
            </a:pPr>
            <a:endParaRPr lang="fr-CA" sz="8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CA" sz="20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Un Loup affamé rencontre un Agneau qui boit paisiblement. Il l’accuse de différents méfaits. Même si l’Agneau tente de lui prouver son innocence, il le mange sous prétexte de devoir se venger de lui. </a:t>
            </a:r>
          </a:p>
          <a:p>
            <a:pPr marL="457200">
              <a:lnSpc>
                <a:spcPct val="107000"/>
              </a:lnSpc>
              <a:spcAft>
                <a:spcPts val="800"/>
              </a:spcAft>
            </a:pPr>
            <a:r>
              <a:rPr lang="fr-CA" sz="200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(34 mots)</a:t>
            </a:r>
            <a:endParaRPr lang="fr-CA" sz="2000">
              <a:solidFill>
                <a:srgbClr val="2634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571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nvSpPr>
        <p:spPr>
          <a:xfrm>
            <a:off x="4873527" y="3148409"/>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nvSpPr>
        <p:spPr>
          <a:xfrm>
            <a:off x="2257037" y="4165761"/>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nvSpPr>
        <p:spPr>
          <a:xfrm>
            <a:off x="4873526" y="962080"/>
            <a:ext cx="2128145" cy="1446491"/>
          </a:xfrm>
          <a:prstGeom prst="ellipse">
            <a:avLst/>
          </a:prstGeom>
          <a:solidFill>
            <a:srgbClr val="2634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nvSpPr>
        <p:spPr>
          <a:xfrm>
            <a:off x="7728590" y="405897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3571" y="4363543"/>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15245" y="962080"/>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14713" y="3370390"/>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5667" y="4330798"/>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4195492">
            <a:off x="2403587" y="1631749"/>
            <a:ext cx="2441839" cy="244183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5400000">
            <a:off x="5753225" y="2468779"/>
            <a:ext cx="552121" cy="55212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772734">
            <a:off x="7212618" y="3612794"/>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20582944">
            <a:off x="3979138" y="3630790"/>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8116359">
            <a:off x="4534149" y="4247787"/>
            <a:ext cx="2737917" cy="2761319"/>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0281028">
            <a:off x="7273627" y="1552703"/>
            <a:ext cx="2441839" cy="2441839"/>
          </a:xfrm>
          <a:prstGeom prst="rect">
            <a:avLst/>
          </a:prstGeom>
        </p:spPr>
      </p:pic>
      <p:sp>
        <p:nvSpPr>
          <p:cNvPr id="23" name="ZoneTexte 22">
            <a:extLst>
              <a:ext uri="{FF2B5EF4-FFF2-40B4-BE49-F238E27FC236}">
                <a16:creationId xmlns:a16="http://schemas.microsoft.com/office/drawing/2014/main" id="{5B7B4932-7747-439C-AE7A-2009189A8B07}"/>
              </a:ext>
            </a:extLst>
          </p:cNvPr>
          <p:cNvSpPr txBox="1"/>
          <p:nvPr/>
        </p:nvSpPr>
        <p:spPr>
          <a:xfrm>
            <a:off x="735495" y="782809"/>
            <a:ext cx="3731763" cy="1200329"/>
          </a:xfrm>
          <a:prstGeom prst="rect">
            <a:avLst/>
          </a:prstGeom>
          <a:noFill/>
        </p:spPr>
        <p:txBody>
          <a:bodyPr wrap="square" rtlCol="0">
            <a:spAutoFit/>
          </a:bodyPr>
          <a:lstStyle/>
          <a:p>
            <a:r>
              <a:rPr lang="fr-CA" sz="2400" dirty="0">
                <a:solidFill>
                  <a:srgbClr val="263440"/>
                </a:solidFill>
                <a:latin typeface="Avenir Next LT Pro" panose="020B0504020202020204" pitchFamily="34" charset="0"/>
              </a:rPr>
              <a:t>Relations entre la posture descriptive et les autres postures de lecture</a:t>
            </a:r>
          </a:p>
        </p:txBody>
      </p:sp>
      <p:sp>
        <p:nvSpPr>
          <p:cNvPr id="27" name="Ellipse 26">
            <a:extLst>
              <a:ext uri="{FF2B5EF4-FFF2-40B4-BE49-F238E27FC236}">
                <a16:creationId xmlns:a16="http://schemas.microsoft.com/office/drawing/2014/main" id="{62C5CC34-4592-2588-E5CB-E0BA3CC666AB}"/>
              </a:ext>
            </a:extLst>
          </p:cNvPr>
          <p:cNvSpPr/>
          <p:nvPr/>
        </p:nvSpPr>
        <p:spPr>
          <a:xfrm>
            <a:off x="4841599" y="3121662"/>
            <a:ext cx="2302948" cy="166278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91991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rganigramme : Connecteur 5">
            <a:extLst>
              <a:ext uri="{FF2B5EF4-FFF2-40B4-BE49-F238E27FC236}">
                <a16:creationId xmlns:a16="http://schemas.microsoft.com/office/drawing/2014/main" id="{7F5DB7A2-9AC8-43E4-B308-682DD965A02B}"/>
              </a:ext>
            </a:extLst>
          </p:cNvPr>
          <p:cNvSpPr/>
          <p:nvPr/>
        </p:nvSpPr>
        <p:spPr>
          <a:xfrm>
            <a:off x="723014" y="1818181"/>
            <a:ext cx="2307265" cy="1997224"/>
          </a:xfrm>
          <a:prstGeom prst="flowChartConnector">
            <a:avLst/>
          </a:prstGeom>
          <a:solidFill>
            <a:srgbClr val="263440"/>
          </a:solidFill>
          <a:ln>
            <a:solidFill>
              <a:srgbClr val="2634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F2C363"/>
              </a:solidFill>
            </a:endParaRPr>
          </a:p>
        </p:txBody>
      </p:sp>
      <p:sp>
        <p:nvSpPr>
          <p:cNvPr id="7" name="ZoneTexte 6">
            <a:extLst>
              <a:ext uri="{FF2B5EF4-FFF2-40B4-BE49-F238E27FC236}">
                <a16:creationId xmlns:a16="http://schemas.microsoft.com/office/drawing/2014/main" id="{61801FAF-A1F2-43CC-8EEE-D3DAAB02F29D}"/>
              </a:ext>
            </a:extLst>
          </p:cNvPr>
          <p:cNvSpPr txBox="1"/>
          <p:nvPr/>
        </p:nvSpPr>
        <p:spPr>
          <a:xfrm>
            <a:off x="491702" y="3947206"/>
            <a:ext cx="2769887" cy="954107"/>
          </a:xfrm>
          <a:prstGeom prst="rect">
            <a:avLst/>
          </a:prstGeom>
          <a:noFill/>
        </p:spPr>
        <p:txBody>
          <a:bodyPr wrap="square" rtlCol="0">
            <a:spAutoFit/>
          </a:bodyPr>
          <a:lstStyle/>
          <a:p>
            <a:pPr algn="ctr"/>
            <a:r>
              <a:rPr lang="fr-CA" sz="2800" dirty="0">
                <a:solidFill>
                  <a:srgbClr val="263440"/>
                </a:solidFill>
                <a:latin typeface="Avenir Next LT Pro" panose="020B0504020202020204" pitchFamily="34" charset="0"/>
              </a:rPr>
              <a:t>Posture descriptive</a:t>
            </a:r>
          </a:p>
        </p:txBody>
      </p:sp>
      <p:pic>
        <p:nvPicPr>
          <p:cNvPr id="9" name="Graphique 8" descr="Œil avec un remplissage uni">
            <a:extLst>
              <a:ext uri="{FF2B5EF4-FFF2-40B4-BE49-F238E27FC236}">
                <a16:creationId xmlns:a16="http://schemas.microsoft.com/office/drawing/2014/main" id="{AEC2E6DC-095A-4A45-A87E-CFCDAB2E43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080" y="1961228"/>
            <a:ext cx="1722120" cy="1722120"/>
          </a:xfrm>
          <a:prstGeom prst="rect">
            <a:avLst/>
          </a:prstGeom>
        </p:spPr>
      </p:pic>
      <p:graphicFrame>
        <p:nvGraphicFramePr>
          <p:cNvPr id="10" name="Tableau 9">
            <a:extLst>
              <a:ext uri="{FF2B5EF4-FFF2-40B4-BE49-F238E27FC236}">
                <a16:creationId xmlns:a16="http://schemas.microsoft.com/office/drawing/2014/main" id="{21B9CAEC-2CAD-4B3A-B009-BEFB2122B5E8}"/>
              </a:ext>
            </a:extLst>
          </p:cNvPr>
          <p:cNvGraphicFramePr>
            <a:graphicFrameLocks noGrp="1"/>
          </p:cNvGraphicFramePr>
          <p:nvPr/>
        </p:nvGraphicFramePr>
        <p:xfrm>
          <a:off x="4050646" y="2539191"/>
          <a:ext cx="7120274" cy="3724762"/>
        </p:xfrm>
        <a:graphic>
          <a:graphicData uri="http://schemas.openxmlformats.org/drawingml/2006/table">
            <a:tbl>
              <a:tblPr firstRow="1" firstCol="1" bandRow="1">
                <a:tableStyleId>{5C22544A-7EE6-4342-B048-85BDC9FD1C3A}</a:tableStyleId>
              </a:tblPr>
              <a:tblGrid>
                <a:gridCol w="7120274">
                  <a:extLst>
                    <a:ext uri="{9D8B030D-6E8A-4147-A177-3AD203B41FA5}">
                      <a16:colId xmlns:a16="http://schemas.microsoft.com/office/drawing/2014/main" val="3591831738"/>
                    </a:ext>
                  </a:extLst>
                </a:gridCol>
              </a:tblGrid>
              <a:tr h="2115889">
                <a:tc>
                  <a:txBody>
                    <a:bodyPr/>
                    <a:lstStyle/>
                    <a:p>
                      <a:pPr marL="342900" lvl="0" indent="-342900" fontAlgn="base">
                        <a:buFontTx/>
                        <a:buChar char="-"/>
                      </a:pPr>
                      <a:r>
                        <a:rPr lang="fr-CA" sz="2000" b="0" kern="1200" dirty="0">
                          <a:solidFill>
                            <a:srgbClr val="263440"/>
                          </a:solidFill>
                          <a:effectLst/>
                          <a:latin typeface="Avenir Next LT Pro" panose="020B0504020202020204" pitchFamily="34" charset="0"/>
                          <a:ea typeface="+mn-ea"/>
                          <a:cs typeface="+mn-cs"/>
                        </a:rPr>
                        <a:t>Exactitude (décodage juste et cohérent par rapport aux faits internes et externes)​</a:t>
                      </a:r>
                    </a:p>
                    <a:p>
                      <a:pPr marL="0" lvl="0" indent="0" fontAlgn="base">
                        <a:buFontTx/>
                        <a:buNone/>
                      </a:pPr>
                      <a:endParaRPr lang="fr-CA" sz="2000" b="0" kern="1200" dirty="0">
                        <a:solidFill>
                          <a:srgbClr val="263440"/>
                        </a:solidFill>
                        <a:effectLst/>
                        <a:latin typeface="Avenir Next LT Pro" panose="020B0504020202020204" pitchFamily="34" charset="0"/>
                        <a:ea typeface="+mn-ea"/>
                        <a:cs typeface="+mn-cs"/>
                      </a:endParaRPr>
                    </a:p>
                    <a:p>
                      <a:pPr marL="342900" marR="0" lvl="0" indent="-342900" algn="l" defTabSz="914400" rtl="0" eaLnBrk="1" fontAlgn="base" latinLnBrk="0" hangingPunct="1">
                        <a:lnSpc>
                          <a:spcPct val="100000"/>
                        </a:lnSpc>
                        <a:spcBef>
                          <a:spcPts val="0"/>
                        </a:spcBef>
                        <a:spcAft>
                          <a:spcPts val="0"/>
                        </a:spcAft>
                        <a:buClrTx/>
                        <a:buSzTx/>
                        <a:buFontTx/>
                        <a:buChar char="-"/>
                        <a:tabLst/>
                        <a:defRPr/>
                      </a:pPr>
                      <a:r>
                        <a:rPr lang="fr-CA" sz="2000" b="1" kern="1200" dirty="0">
                          <a:solidFill>
                            <a:srgbClr val="263440"/>
                          </a:solidFill>
                          <a:effectLst/>
                          <a:latin typeface="Avenir Next LT Pro" panose="020B0504020202020204" pitchFamily="34" charset="0"/>
                          <a:ea typeface="+mn-ea"/>
                          <a:cs typeface="+mn-cs"/>
                        </a:rPr>
                        <a:t>Pertinence de la sélection des faits à considérer pour comprendre l'œuvre </a:t>
                      </a:r>
                    </a:p>
                    <a:p>
                      <a:pPr marL="342900" marR="0" lvl="0" indent="-342900" algn="l" defTabSz="914400" rtl="0" eaLnBrk="1" fontAlgn="base" latinLnBrk="0" hangingPunct="1">
                        <a:lnSpc>
                          <a:spcPct val="100000"/>
                        </a:lnSpc>
                        <a:spcBef>
                          <a:spcPts val="0"/>
                        </a:spcBef>
                        <a:spcAft>
                          <a:spcPts val="0"/>
                        </a:spcAft>
                        <a:buClrTx/>
                        <a:buSzTx/>
                        <a:buFontTx/>
                        <a:buChar char="-"/>
                        <a:tabLst/>
                        <a:defRPr/>
                      </a:pPr>
                      <a:endParaRPr kumimoji="0" lang="fr-CA" sz="2000" b="1" i="0" u="none" strike="noStrike" kern="1200" cap="none" spc="0" normalizeH="0" baseline="0" noProof="0" dirty="0">
                        <a:ln>
                          <a:noFill/>
                        </a:ln>
                        <a:solidFill>
                          <a:srgbClr val="263440"/>
                        </a:solidFill>
                        <a:effectLst/>
                        <a:uLnTx/>
                        <a:uFillTx/>
                        <a:latin typeface="Avenir Next LT Pro" panose="020B0504020202020204" pitchFamily="34" charset="0"/>
                        <a:ea typeface="+mn-ea"/>
                        <a:cs typeface="+mn-cs"/>
                      </a:endParaRPr>
                    </a:p>
                    <a:p>
                      <a:pPr marL="800100" marR="0" lvl="1" indent="-342900" algn="l" defTabSz="914400" rtl="0" eaLnBrk="1" fontAlgn="base" latinLnBrk="0" hangingPunct="1">
                        <a:lnSpc>
                          <a:spcPct val="100000"/>
                        </a:lnSpc>
                        <a:spcBef>
                          <a:spcPts val="0"/>
                        </a:spcBef>
                        <a:spcAft>
                          <a:spcPts val="0"/>
                        </a:spcAft>
                        <a:buClrTx/>
                        <a:buSzTx/>
                        <a:buFont typeface="Wingdings" pitchFamily="2" charset="2"/>
                        <a:buChar char="Ø"/>
                        <a:tabLst/>
                        <a:defRPr/>
                      </a:pPr>
                      <a:r>
                        <a:rPr kumimoji="0" lang="fr-CA" sz="2000" b="0" i="0" u="none" strike="noStrike" kern="1200" cap="none" spc="0" normalizeH="0" baseline="0" noProof="0" dirty="0">
                          <a:ln>
                            <a:noFill/>
                          </a:ln>
                          <a:solidFill>
                            <a:srgbClr val="263440"/>
                          </a:solidFill>
                          <a:effectLst/>
                          <a:uLnTx/>
                          <a:uFillTx/>
                          <a:latin typeface="Avenir Next LT Pro" panose="020B0504020202020204" pitchFamily="34" charset="0"/>
                          <a:ea typeface="+mn-ea"/>
                          <a:cs typeface="+mn-cs"/>
                        </a:rPr>
                        <a:t>La sélection de faits textuels pertinents est orientée par le sens (propos) que l’on attribue à l’œuvre</a:t>
                      </a:r>
                      <a:endParaRPr lang="fr-CA" sz="2000" b="1" kern="1200" dirty="0">
                        <a:solidFill>
                          <a:srgbClr val="263440"/>
                        </a:solidFill>
                        <a:effectLst/>
                        <a:latin typeface="Avenir Next LT Pro" panose="020B0504020202020204" pitchFamily="34" charset="0"/>
                        <a:ea typeface="+mn-ea"/>
                        <a:cs typeface="+mn-cs"/>
                      </a:endParaRPr>
                    </a:p>
                    <a:p>
                      <a:pPr marL="342900" lvl="0" indent="-342900" fontAlgn="base">
                        <a:buFontTx/>
                        <a:buChar char="-"/>
                      </a:pPr>
                      <a:endParaRPr lang="fr-CA" sz="2000" b="1" kern="1200" dirty="0">
                        <a:solidFill>
                          <a:srgbClr val="263440"/>
                        </a:solidFill>
                        <a:effectLst/>
                        <a:latin typeface="Avenir Next LT Pro" panose="020B0504020202020204" pitchFamily="34" charset="0"/>
                        <a:ea typeface="+mn-ea"/>
                        <a:cs typeface="+mn-cs"/>
                      </a:endParaRPr>
                    </a:p>
                    <a:p>
                      <a:pPr>
                        <a:lnSpc>
                          <a:spcPct val="107000"/>
                        </a:lnSpc>
                        <a:spcAft>
                          <a:spcPts val="800"/>
                        </a:spcAft>
                      </a:pPr>
                      <a:r>
                        <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76635486"/>
                  </a:ext>
                </a:extLst>
              </a:tr>
              <a:tr h="674158">
                <a:tc>
                  <a:txBody>
                    <a:bodyPr/>
                    <a:lstStyle/>
                    <a:p>
                      <a:pPr>
                        <a:lnSpc>
                          <a:spcPct val="107000"/>
                        </a:lnSpc>
                        <a:spcAft>
                          <a:spcPts val="800"/>
                        </a:spcAft>
                      </a:pPr>
                      <a:endParaRPr lang="fr-CA" sz="2000" dirty="0">
                        <a:solidFill>
                          <a:srgbClr val="263440"/>
                        </a:solidFill>
                        <a:effectLst/>
                        <a:latin typeface="Avenir Next LT Pro" panose="020B05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08978731"/>
                  </a:ext>
                </a:extLst>
              </a:tr>
            </a:tbl>
          </a:graphicData>
        </a:graphic>
      </p:graphicFrame>
      <p:sp>
        <p:nvSpPr>
          <p:cNvPr id="2" name="ZoneTexte 1">
            <a:extLst>
              <a:ext uri="{FF2B5EF4-FFF2-40B4-BE49-F238E27FC236}">
                <a16:creationId xmlns:a16="http://schemas.microsoft.com/office/drawing/2014/main" id="{8169B603-E74E-4760-B1F6-96B4BEF63969}"/>
              </a:ext>
            </a:extLst>
          </p:cNvPr>
          <p:cNvSpPr txBox="1"/>
          <p:nvPr/>
        </p:nvSpPr>
        <p:spPr>
          <a:xfrm>
            <a:off x="4050646" y="1841279"/>
            <a:ext cx="7120274" cy="830997"/>
          </a:xfrm>
          <a:prstGeom prst="rect">
            <a:avLst/>
          </a:prstGeom>
          <a:noFill/>
        </p:spPr>
        <p:txBody>
          <a:bodyPr wrap="square" rtlCol="0">
            <a:spAutoFit/>
          </a:bodyPr>
          <a:lstStyle/>
          <a:p>
            <a:r>
              <a:rPr lang="fr-CA" sz="2400" dirty="0">
                <a:solidFill>
                  <a:srgbClr val="1FA699"/>
                </a:solidFill>
                <a:effectLst/>
                <a:latin typeface="Avenir Next LT Pro" panose="020B0504020202020204" pitchFamily="34" charset="0"/>
              </a:rPr>
              <a:t>Critères de qualité de la LL dans cette posture</a:t>
            </a:r>
            <a:endParaRPr lang="fr-CA" sz="2400" dirty="0">
              <a:solidFill>
                <a:srgbClr val="1FA699"/>
              </a:solidFill>
              <a:effectLst/>
              <a:latin typeface="Avenir Next LT Pro" panose="020B0504020202020204" pitchFamily="34" charset="0"/>
              <a:ea typeface="Calibri" panose="020F0502020204030204" pitchFamily="34" charset="0"/>
              <a:cs typeface="Times New Roman" panose="02020603050405020304" pitchFamily="18" charset="0"/>
            </a:endParaRPr>
          </a:p>
          <a:p>
            <a:endParaRPr lang="fr-CA" sz="2400" dirty="0"/>
          </a:p>
        </p:txBody>
      </p:sp>
    </p:spTree>
    <p:extLst>
      <p:ext uri="{BB962C8B-B14F-4D97-AF65-F5344CB8AC3E}">
        <p14:creationId xmlns:p14="http://schemas.microsoft.com/office/powerpoint/2010/main" val="516498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a:extLst>
              <a:ext uri="{FF2B5EF4-FFF2-40B4-BE49-F238E27FC236}">
                <a16:creationId xmlns:a16="http://schemas.microsoft.com/office/drawing/2014/main" id="{73A460A5-20D7-3BE5-F776-7FD8FF8887EE}"/>
              </a:ext>
            </a:extLst>
          </p:cNvPr>
          <p:cNvSpPr/>
          <p:nvPr/>
        </p:nvSpPr>
        <p:spPr>
          <a:xfrm>
            <a:off x="4873527" y="3148409"/>
            <a:ext cx="2251233" cy="1612824"/>
          </a:xfrm>
          <a:prstGeom prst="ellipse">
            <a:avLst/>
          </a:prstGeom>
          <a:solidFill>
            <a:srgbClr val="2634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Ellipse 23">
            <a:extLst>
              <a:ext uri="{FF2B5EF4-FFF2-40B4-BE49-F238E27FC236}">
                <a16:creationId xmlns:a16="http://schemas.microsoft.com/office/drawing/2014/main" id="{59A77B47-3B6B-48CE-63DE-403394C4882A}"/>
              </a:ext>
            </a:extLst>
          </p:cNvPr>
          <p:cNvSpPr/>
          <p:nvPr/>
        </p:nvSpPr>
        <p:spPr>
          <a:xfrm>
            <a:off x="2257037" y="4165761"/>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Ellipse 6">
            <a:extLst>
              <a:ext uri="{FF2B5EF4-FFF2-40B4-BE49-F238E27FC236}">
                <a16:creationId xmlns:a16="http://schemas.microsoft.com/office/drawing/2014/main" id="{050862B5-FD9D-9AC4-D6D6-E8DCE0DB4F65}"/>
              </a:ext>
            </a:extLst>
          </p:cNvPr>
          <p:cNvSpPr/>
          <p:nvPr/>
        </p:nvSpPr>
        <p:spPr>
          <a:xfrm>
            <a:off x="4873526" y="962080"/>
            <a:ext cx="2128145" cy="1446491"/>
          </a:xfrm>
          <a:prstGeom prst="ellipse">
            <a:avLst/>
          </a:prstGeom>
          <a:solidFill>
            <a:srgbClr val="2634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srgbClr val="A5A5A5"/>
              </a:solidFill>
              <a:effectLst/>
              <a:uLnTx/>
              <a:uFillTx/>
              <a:latin typeface="Calibri" panose="020F0502020204030204"/>
              <a:ea typeface="+mn-ea"/>
              <a:cs typeface="+mn-cs"/>
            </a:endParaRPr>
          </a:p>
        </p:txBody>
      </p:sp>
      <p:sp>
        <p:nvSpPr>
          <p:cNvPr id="8" name="Ellipse 7">
            <a:extLst>
              <a:ext uri="{FF2B5EF4-FFF2-40B4-BE49-F238E27FC236}">
                <a16:creationId xmlns:a16="http://schemas.microsoft.com/office/drawing/2014/main" id="{5A249054-5175-13E9-3718-A1A3B28A1D75}"/>
              </a:ext>
            </a:extLst>
          </p:cNvPr>
          <p:cNvSpPr/>
          <p:nvPr/>
        </p:nvSpPr>
        <p:spPr>
          <a:xfrm>
            <a:off x="7728590" y="4058970"/>
            <a:ext cx="1970581" cy="1493270"/>
          </a:xfrm>
          <a:prstGeom prst="ellipse">
            <a:avLst/>
          </a:prstGeom>
          <a:solidFill>
            <a:srgbClr val="1FA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Graphique 9" descr="Right And Left Brain avec un remplissage uni">
            <a:extLst>
              <a:ext uri="{FF2B5EF4-FFF2-40B4-BE49-F238E27FC236}">
                <a16:creationId xmlns:a16="http://schemas.microsoft.com/office/drawing/2014/main" id="{D4ADB598-7736-E632-6C27-7F02D6296E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3571" y="4363543"/>
            <a:ext cx="1042755" cy="1042755"/>
          </a:xfrm>
          <a:prstGeom prst="rect">
            <a:avLst/>
          </a:prstGeom>
        </p:spPr>
      </p:pic>
      <p:pic>
        <p:nvPicPr>
          <p:cNvPr id="11" name="Graphique 10" descr="Venn diagram avec un remplissage uni">
            <a:extLst>
              <a:ext uri="{FF2B5EF4-FFF2-40B4-BE49-F238E27FC236}">
                <a16:creationId xmlns:a16="http://schemas.microsoft.com/office/drawing/2014/main" id="{8913060C-8873-B8A6-8238-653359F504B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15245" y="962080"/>
            <a:ext cx="1280159" cy="1280159"/>
          </a:xfrm>
          <a:prstGeom prst="rect">
            <a:avLst/>
          </a:prstGeom>
        </p:spPr>
      </p:pic>
      <p:pic>
        <p:nvPicPr>
          <p:cNvPr id="15" name="Graphique 14" descr="Eye avec un remplissage uni">
            <a:extLst>
              <a:ext uri="{FF2B5EF4-FFF2-40B4-BE49-F238E27FC236}">
                <a16:creationId xmlns:a16="http://schemas.microsoft.com/office/drawing/2014/main" id="{C47A8D40-3564-0C52-DA07-4CD43DB1C8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14713" y="3370390"/>
            <a:ext cx="1168860" cy="1168860"/>
          </a:xfrm>
          <a:prstGeom prst="rect">
            <a:avLst/>
          </a:prstGeom>
        </p:spPr>
      </p:pic>
      <p:pic>
        <p:nvPicPr>
          <p:cNvPr id="16" name="Graphique 15" descr="Refresh avec un remplissage uni">
            <a:extLst>
              <a:ext uri="{FF2B5EF4-FFF2-40B4-BE49-F238E27FC236}">
                <a16:creationId xmlns:a16="http://schemas.microsoft.com/office/drawing/2014/main" id="{8885A2F6-2DF2-A18E-4C44-4E35EA2E02D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5667" y="4330798"/>
            <a:ext cx="1054914" cy="1054914"/>
          </a:xfrm>
          <a:prstGeom prst="rect">
            <a:avLst/>
          </a:prstGeom>
        </p:spPr>
      </p:pic>
      <p:pic>
        <p:nvPicPr>
          <p:cNvPr id="18" name="Graphique 17" descr="Line arrow: Clockwise curve avec un remplissage uni">
            <a:extLst>
              <a:ext uri="{FF2B5EF4-FFF2-40B4-BE49-F238E27FC236}">
                <a16:creationId xmlns:a16="http://schemas.microsoft.com/office/drawing/2014/main" id="{5B1A2E04-028A-4AC2-CA21-F2500CBA0FB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4195492">
            <a:off x="2492546" y="1616003"/>
            <a:ext cx="2330359" cy="2330359"/>
          </a:xfrm>
          <a:prstGeom prst="rect">
            <a:avLst/>
          </a:prstGeom>
        </p:spPr>
      </p:pic>
      <p:pic>
        <p:nvPicPr>
          <p:cNvPr id="19" name="Graphique 18" descr="Transfer avec un remplissage uni">
            <a:extLst>
              <a:ext uri="{FF2B5EF4-FFF2-40B4-BE49-F238E27FC236}">
                <a16:creationId xmlns:a16="http://schemas.microsoft.com/office/drawing/2014/main" id="{7610252A-8519-6434-DD3E-5AFB8A2CD58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5400000">
            <a:off x="5781802" y="2482331"/>
            <a:ext cx="452841" cy="452841"/>
          </a:xfrm>
          <a:prstGeom prst="rect">
            <a:avLst/>
          </a:prstGeom>
        </p:spPr>
      </p:pic>
      <p:pic>
        <p:nvPicPr>
          <p:cNvPr id="20" name="Graphique 19" descr="Transfer avec un remplissage uni">
            <a:extLst>
              <a:ext uri="{FF2B5EF4-FFF2-40B4-BE49-F238E27FC236}">
                <a16:creationId xmlns:a16="http://schemas.microsoft.com/office/drawing/2014/main" id="{279A8958-923E-8B66-8236-8CDE7B1C9DA3}"/>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rot="772734">
            <a:off x="7212618" y="3612794"/>
            <a:ext cx="714465" cy="714465"/>
          </a:xfrm>
          <a:prstGeom prst="rect">
            <a:avLst/>
          </a:prstGeom>
        </p:spPr>
      </p:pic>
      <p:pic>
        <p:nvPicPr>
          <p:cNvPr id="21" name="Graphique 20" descr="Transfer avec un remplissage uni">
            <a:extLst>
              <a:ext uri="{FF2B5EF4-FFF2-40B4-BE49-F238E27FC236}">
                <a16:creationId xmlns:a16="http://schemas.microsoft.com/office/drawing/2014/main" id="{5D69A210-CF19-9497-3A44-4246A7EDC44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20582944">
            <a:off x="3979138" y="3630790"/>
            <a:ext cx="714465" cy="714465"/>
          </a:xfrm>
          <a:prstGeom prst="rect">
            <a:avLst/>
          </a:prstGeom>
        </p:spPr>
      </p:pic>
      <p:pic>
        <p:nvPicPr>
          <p:cNvPr id="22" name="Graphique 21" descr="Line arrow: Clockwise curve avec un remplissage uni">
            <a:extLst>
              <a:ext uri="{FF2B5EF4-FFF2-40B4-BE49-F238E27FC236}">
                <a16:creationId xmlns:a16="http://schemas.microsoft.com/office/drawing/2014/main" id="{CC64A0F5-C870-C076-A59B-A6543958B4AF}"/>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rot="18116359">
            <a:off x="4534149" y="4247787"/>
            <a:ext cx="2737917" cy="2761319"/>
          </a:xfrm>
          <a:prstGeom prst="rect">
            <a:avLst/>
          </a:prstGeom>
        </p:spPr>
      </p:pic>
      <p:pic>
        <p:nvPicPr>
          <p:cNvPr id="17" name="Graphique 16" descr="Line arrow: Clockwise curve avec un remplissage uni">
            <a:extLst>
              <a:ext uri="{FF2B5EF4-FFF2-40B4-BE49-F238E27FC236}">
                <a16:creationId xmlns:a16="http://schemas.microsoft.com/office/drawing/2014/main" id="{32E80E29-2892-CEEC-CE4A-A94922CCEF2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rot="10281028">
            <a:off x="7273627" y="1552703"/>
            <a:ext cx="2441839" cy="2441839"/>
          </a:xfrm>
          <a:prstGeom prst="rect">
            <a:avLst/>
          </a:prstGeom>
        </p:spPr>
      </p:pic>
      <p:sp>
        <p:nvSpPr>
          <p:cNvPr id="2" name="Ellipse 1">
            <a:extLst>
              <a:ext uri="{FF2B5EF4-FFF2-40B4-BE49-F238E27FC236}">
                <a16:creationId xmlns:a16="http://schemas.microsoft.com/office/drawing/2014/main" id="{AE6665BA-48C7-4B08-8434-A03E6008FE33}"/>
              </a:ext>
            </a:extLst>
          </p:cNvPr>
          <p:cNvSpPr/>
          <p:nvPr/>
        </p:nvSpPr>
        <p:spPr>
          <a:xfrm>
            <a:off x="1872658" y="3954820"/>
            <a:ext cx="2675279" cy="194065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ZoneTexte 22">
            <a:extLst>
              <a:ext uri="{FF2B5EF4-FFF2-40B4-BE49-F238E27FC236}">
                <a16:creationId xmlns:a16="http://schemas.microsoft.com/office/drawing/2014/main" id="{89EA3119-78E1-49C8-8607-4B1F1062A7DF}"/>
              </a:ext>
            </a:extLst>
          </p:cNvPr>
          <p:cNvSpPr txBox="1"/>
          <p:nvPr/>
        </p:nvSpPr>
        <p:spPr>
          <a:xfrm>
            <a:off x="735495" y="782809"/>
            <a:ext cx="3731763" cy="1323439"/>
          </a:xfrm>
          <a:prstGeom prst="rect">
            <a:avLst/>
          </a:prstGeom>
          <a:noFill/>
        </p:spPr>
        <p:txBody>
          <a:bodyPr wrap="square" rtlCol="0">
            <a:spAutoFit/>
          </a:bodyPr>
          <a:lstStyle/>
          <a:p>
            <a:r>
              <a:rPr lang="fr-CA" sz="4000" dirty="0">
                <a:solidFill>
                  <a:srgbClr val="1FA699"/>
                </a:solidFill>
                <a:latin typeface="Avenir Next LT Pro" panose="020B0504020202020204" pitchFamily="34" charset="0"/>
              </a:rPr>
              <a:t>La posture personnelle</a:t>
            </a:r>
          </a:p>
        </p:txBody>
      </p:sp>
    </p:spTree>
    <p:extLst>
      <p:ext uri="{BB962C8B-B14F-4D97-AF65-F5344CB8AC3E}">
        <p14:creationId xmlns:p14="http://schemas.microsoft.com/office/powerpoint/2010/main" val="245936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3"/>
</p:tagLst>
</file>

<file path=ppt/tags/tag14.xml><?xml version="1.0" encoding="utf-8"?>
<p:tagLst xmlns:a="http://schemas.openxmlformats.org/drawingml/2006/main" xmlns:r="http://schemas.openxmlformats.org/officeDocument/2006/relationships" xmlns:p="http://schemas.openxmlformats.org/presentationml/2006/main">
  <p:tag name="NUM" val="14"/>
</p:tagLst>
</file>

<file path=ppt/tags/tag15.xml><?xml version="1.0" encoding="utf-8"?>
<p:tagLst xmlns:a="http://schemas.openxmlformats.org/drawingml/2006/main" xmlns:r="http://schemas.openxmlformats.org/officeDocument/2006/relationships" xmlns:p="http://schemas.openxmlformats.org/presentationml/2006/main">
  <p:tag name="NUM" val="15"/>
</p:tagLst>
</file>

<file path=ppt/tags/tag16.xml><?xml version="1.0" encoding="utf-8"?>
<p:tagLst xmlns:a="http://schemas.openxmlformats.org/drawingml/2006/main" xmlns:r="http://schemas.openxmlformats.org/officeDocument/2006/relationships" xmlns:p="http://schemas.openxmlformats.org/presentationml/2006/main">
  <p:tag name="NUM" val="16"/>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8"/>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7"/>
</p:tagLst>
</file>

<file path=ppt/tags/tag45.xml><?xml version="1.0" encoding="utf-8"?>
<p:tagLst xmlns:a="http://schemas.openxmlformats.org/drawingml/2006/main" xmlns:r="http://schemas.openxmlformats.org/officeDocument/2006/relationships" xmlns:p="http://schemas.openxmlformats.org/presentationml/2006/main">
  <p:tag name="NUM" val="8"/>
</p:tagLst>
</file>

<file path=ppt/tags/tag46.xml><?xml version="1.0" encoding="utf-8"?>
<p:tagLst xmlns:a="http://schemas.openxmlformats.org/drawingml/2006/main" xmlns:r="http://schemas.openxmlformats.org/officeDocument/2006/relationships" xmlns:p="http://schemas.openxmlformats.org/presentationml/2006/main">
  <p:tag name="NUM" val="9"/>
</p:tagLst>
</file>

<file path=ppt/tags/tag47.xml><?xml version="1.0" encoding="utf-8"?>
<p:tagLst xmlns:a="http://schemas.openxmlformats.org/drawingml/2006/main" xmlns:r="http://schemas.openxmlformats.org/officeDocument/2006/relationships" xmlns:p="http://schemas.openxmlformats.org/presentationml/2006/main">
  <p:tag name="NUM" val="10"/>
</p:tagLst>
</file>

<file path=ppt/tags/tag48.xml><?xml version="1.0" encoding="utf-8"?>
<p:tagLst xmlns:a="http://schemas.openxmlformats.org/drawingml/2006/main" xmlns:r="http://schemas.openxmlformats.org/officeDocument/2006/relationships" xmlns:p="http://schemas.openxmlformats.org/presentationml/2006/main">
  <p:tag name="NUM" val="11"/>
</p:tagLst>
</file>

<file path=ppt/tags/tag49.xml><?xml version="1.0" encoding="utf-8"?>
<p:tagLst xmlns:a="http://schemas.openxmlformats.org/drawingml/2006/main" xmlns:r="http://schemas.openxmlformats.org/officeDocument/2006/relationships" xmlns:p="http://schemas.openxmlformats.org/presentationml/2006/main">
  <p:tag name="NUM" val="1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3"/>
</p:tagLst>
</file>

<file path=ppt/tags/tag51.xml><?xml version="1.0" encoding="utf-8"?>
<p:tagLst xmlns:a="http://schemas.openxmlformats.org/drawingml/2006/main" xmlns:r="http://schemas.openxmlformats.org/officeDocument/2006/relationships" xmlns:p="http://schemas.openxmlformats.org/presentationml/2006/main">
  <p:tag name="NUM" val="14"/>
</p:tagLst>
</file>

<file path=ppt/tags/tag52.xml><?xml version="1.0" encoding="utf-8"?>
<p:tagLst xmlns:a="http://schemas.openxmlformats.org/drawingml/2006/main" xmlns:r="http://schemas.openxmlformats.org/officeDocument/2006/relationships" xmlns:p="http://schemas.openxmlformats.org/presentationml/2006/main">
  <p:tag name="NUM" val="15"/>
</p:tagLst>
</file>

<file path=ppt/tags/tag53.xml><?xml version="1.0" encoding="utf-8"?>
<p:tagLst xmlns:a="http://schemas.openxmlformats.org/drawingml/2006/main" xmlns:r="http://schemas.openxmlformats.org/officeDocument/2006/relationships" xmlns:p="http://schemas.openxmlformats.org/presentationml/2006/main">
  <p:tag name="NUM" val="7"/>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6"/>
</p:tagLst>
</file>

<file path=ppt/tags/tag56.xml><?xml version="1.0" encoding="utf-8"?>
<p:tagLst xmlns:a="http://schemas.openxmlformats.org/drawingml/2006/main" xmlns:r="http://schemas.openxmlformats.org/officeDocument/2006/relationships" xmlns:p="http://schemas.openxmlformats.org/presentationml/2006/main">
  <p:tag name="NUM" val="8"/>
</p:tagLst>
</file>

<file path=ppt/tags/tag57.xml><?xml version="1.0" encoding="utf-8"?>
<p:tagLst xmlns:a="http://schemas.openxmlformats.org/drawingml/2006/main" xmlns:r="http://schemas.openxmlformats.org/officeDocument/2006/relationships" xmlns:p="http://schemas.openxmlformats.org/presentationml/2006/main">
  <p:tag name="NUM" val="7"/>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8"/>
</p:tagLst>
</file>

<file path=ppt/tags/tag61.xml><?xml version="1.0" encoding="utf-8"?>
<p:tagLst xmlns:a="http://schemas.openxmlformats.org/drawingml/2006/main" xmlns:r="http://schemas.openxmlformats.org/officeDocument/2006/relationships" xmlns:p="http://schemas.openxmlformats.org/presentationml/2006/main">
  <p:tag name="NUM" val="7"/>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1418994_TF44781794_Win32.potx" id="{E2EE69F3-ED02-4E02-9BC2-B8D33D8424C5}" vid="{343C8EFC-3AFE-49DF-BDB7-A5E5E614DA1D}"/>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1384</Words>
  <Application>Microsoft Office PowerPoint</Application>
  <PresentationFormat>Grand écran</PresentationFormat>
  <Paragraphs>202</Paragraphs>
  <Slides>27</Slides>
  <Notes>5</Notes>
  <HiddenSlides>0</HiddenSlides>
  <MMClips>0</MMClips>
  <ScaleCrop>false</ScaleCrop>
  <HeadingPairs>
    <vt:vector size="4" baseType="variant">
      <vt:variant>
        <vt:lpstr>Thème</vt:lpstr>
      </vt:variant>
      <vt:variant>
        <vt:i4>5</vt:i4>
      </vt:variant>
      <vt:variant>
        <vt:lpstr>Titres des diapositives</vt:lpstr>
      </vt:variant>
      <vt:variant>
        <vt:i4>27</vt:i4>
      </vt:variant>
    </vt:vector>
  </HeadingPairs>
  <TitlesOfParts>
    <vt:vector size="32" baseType="lpstr">
      <vt:lpstr>Thème Office</vt:lpstr>
      <vt:lpstr>Thème Office</vt:lpstr>
      <vt:lpstr>Thème Office</vt:lpstr>
      <vt:lpstr>Thème Office</vt:lpstr>
      <vt:lpstr>Thème Office</vt:lpstr>
      <vt:lpstr>Les postures de lecture</vt:lpstr>
      <vt:lpstr>Présentation PowerPoint</vt:lpstr>
      <vt:lpstr>Définitions sommaires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Situations où la posture est pertinente</vt:lpstr>
      <vt:lpstr>Reflet dans l’expression analytique (métatextes)</vt:lpstr>
      <vt:lpstr>Critères de qualité</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postures de lecture</dc:title>
  <dc:creator>Doré, Roxane</dc:creator>
  <cp:lastModifiedBy>Doré, Roxane</cp:lastModifiedBy>
  <cp:revision>3</cp:revision>
  <dcterms:created xsi:type="dcterms:W3CDTF">2022-08-31T13:21:22Z</dcterms:created>
  <dcterms:modified xsi:type="dcterms:W3CDTF">2022-09-19T20:22:04Z</dcterms:modified>
</cp:coreProperties>
</file>