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  <p:sldMasterId id="2147483667" r:id="rId3"/>
  </p:sldMasterIdLst>
  <p:sldIdLst>
    <p:sldId id="256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6F15A5-3476-3112-794B-C31DFB2FC863}" v="11" dt="2022-09-19T20:13:33.819"/>
    <p1510:client id="{4857A357-DE3A-4CFB-B660-C0D2D2C75316}" v="2" dt="2022-09-19T20:08:09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é, Roxane" userId="3830369d-09c4-42f7-a0b2-cf2146e74107" providerId="ADAL" clId="{4857A357-DE3A-4CFB-B660-C0D2D2C75316}"/>
    <pc:docChg chg="custSel addSld delSld modSld addMainMaster modMainMaster">
      <pc:chgData name="Doré, Roxane" userId="3830369d-09c4-42f7-a0b2-cf2146e74107" providerId="ADAL" clId="{4857A357-DE3A-4CFB-B660-C0D2D2C75316}" dt="2022-09-19T20:08:50.517" v="121" actId="680"/>
      <pc:docMkLst>
        <pc:docMk/>
      </pc:docMkLst>
      <pc:sldChg chg="addSp modSp mod">
        <pc:chgData name="Doré, Roxane" userId="3830369d-09c4-42f7-a0b2-cf2146e74107" providerId="ADAL" clId="{4857A357-DE3A-4CFB-B660-C0D2D2C75316}" dt="2022-09-19T20:06:43.498" v="78" actId="1076"/>
        <pc:sldMkLst>
          <pc:docMk/>
          <pc:sldMk cId="3603790096" sldId="256"/>
        </pc:sldMkLst>
        <pc:spChg chg="mod">
          <ac:chgData name="Doré, Roxane" userId="3830369d-09c4-42f7-a0b2-cf2146e74107" providerId="ADAL" clId="{4857A357-DE3A-4CFB-B660-C0D2D2C75316}" dt="2022-09-19T20:04:51.853" v="0" actId="2711"/>
          <ac:spMkLst>
            <pc:docMk/>
            <pc:sldMk cId="3603790096" sldId="256"/>
            <ac:spMk id="2" creationId="{8627BF67-C3EC-42CA-B25B-0A59B511A09D}"/>
          </ac:spMkLst>
        </pc:spChg>
        <pc:spChg chg="mod">
          <ac:chgData name="Doré, Roxane" userId="3830369d-09c4-42f7-a0b2-cf2146e74107" providerId="ADAL" clId="{4857A357-DE3A-4CFB-B660-C0D2D2C75316}" dt="2022-09-19T20:05:31.359" v="76" actId="20577"/>
          <ac:spMkLst>
            <pc:docMk/>
            <pc:sldMk cId="3603790096" sldId="256"/>
            <ac:spMk id="3" creationId="{D7F49B0B-4536-44F5-8430-C76613DC31BD}"/>
          </ac:spMkLst>
        </pc:spChg>
        <pc:picChg chg="add mod">
          <ac:chgData name="Doré, Roxane" userId="3830369d-09c4-42f7-a0b2-cf2146e74107" providerId="ADAL" clId="{4857A357-DE3A-4CFB-B660-C0D2D2C75316}" dt="2022-09-19T20:06:43.498" v="78" actId="1076"/>
          <ac:picMkLst>
            <pc:docMk/>
            <pc:sldMk cId="3603790096" sldId="256"/>
            <ac:picMk id="5" creationId="{11EF4FC2-8FEA-484C-BFCE-90C90372E13C}"/>
          </ac:picMkLst>
        </pc:picChg>
      </pc:sldChg>
      <pc:sldChg chg="add del">
        <pc:chgData name="Doré, Roxane" userId="3830369d-09c4-42f7-a0b2-cf2146e74107" providerId="ADAL" clId="{4857A357-DE3A-4CFB-B660-C0D2D2C75316}" dt="2022-09-19T20:08:00.756" v="83" actId="47"/>
        <pc:sldMkLst>
          <pc:docMk/>
          <pc:sldMk cId="2700767609" sldId="264"/>
        </pc:sldMkLst>
      </pc:sldChg>
      <pc:sldChg chg="addSp modSp add mod">
        <pc:chgData name="Doré, Roxane" userId="3830369d-09c4-42f7-a0b2-cf2146e74107" providerId="ADAL" clId="{4857A357-DE3A-4CFB-B660-C0D2D2C75316}" dt="2022-09-19T20:08:28.815" v="120" actId="255"/>
        <pc:sldMkLst>
          <pc:docMk/>
          <pc:sldMk cId="3300536377" sldId="265"/>
        </pc:sldMkLst>
        <pc:spChg chg="add mod">
          <ac:chgData name="Doré, Roxane" userId="3830369d-09c4-42f7-a0b2-cf2146e74107" providerId="ADAL" clId="{4857A357-DE3A-4CFB-B660-C0D2D2C75316}" dt="2022-09-19T20:08:28.815" v="120" actId="255"/>
          <ac:spMkLst>
            <pc:docMk/>
            <pc:sldMk cId="3300536377" sldId="265"/>
            <ac:spMk id="2" creationId="{3B4BEB63-4F2B-4C96-B15B-4B8CBBD4C1BC}"/>
          </ac:spMkLst>
        </pc:spChg>
      </pc:sldChg>
      <pc:sldChg chg="new">
        <pc:chgData name="Doré, Roxane" userId="3830369d-09c4-42f7-a0b2-cf2146e74107" providerId="ADAL" clId="{4857A357-DE3A-4CFB-B660-C0D2D2C75316}" dt="2022-09-19T20:08:50.517" v="121" actId="680"/>
        <pc:sldMkLst>
          <pc:docMk/>
          <pc:sldMk cId="1915103860" sldId="266"/>
        </pc:sldMkLst>
      </pc:sldChg>
      <pc:sldMasterChg chg="modSldLayout">
        <pc:chgData name="Doré, Roxane" userId="3830369d-09c4-42f7-a0b2-cf2146e74107" providerId="ADAL" clId="{4857A357-DE3A-4CFB-B660-C0D2D2C75316}" dt="2022-09-19T20:07:51.965" v="79" actId="27028"/>
        <pc:sldMasterMkLst>
          <pc:docMk/>
          <pc:sldMasterMk cId="3047949626" sldId="2147483648"/>
        </pc:sldMasterMkLst>
        <pc:sldLayoutChg chg="replId">
          <pc:chgData name="Doré, Roxane" userId="3830369d-09c4-42f7-a0b2-cf2146e74107" providerId="ADAL" clId="{4857A357-DE3A-4CFB-B660-C0D2D2C75316}" dt="2022-09-19T20:07:51.965" v="79" actId="27028"/>
          <pc:sldLayoutMkLst>
            <pc:docMk/>
            <pc:sldMasterMk cId="3047949626" sldId="2147483648"/>
            <pc:sldLayoutMk cId="1129249217" sldId="2147483669"/>
          </pc:sldLayoutMkLst>
        </pc:sldLayoutChg>
      </pc:sldMasterChg>
      <pc:sldMasterChg chg="add addSldLayout">
        <pc:chgData name="Doré, Roxane" userId="3830369d-09c4-42f7-a0b2-cf2146e74107" providerId="ADAL" clId="{4857A357-DE3A-4CFB-B660-C0D2D2C75316}" dt="2022-09-19T20:07:51.965" v="79" actId="27028"/>
        <pc:sldMasterMkLst>
          <pc:docMk/>
          <pc:sldMasterMk cId="3227997812" sldId="2147483667"/>
        </pc:sldMasterMkLst>
        <pc:sldLayoutChg chg="add">
          <pc:chgData name="Doré, Roxane" userId="3830369d-09c4-42f7-a0b2-cf2146e74107" providerId="ADAL" clId="{4857A357-DE3A-4CFB-B660-C0D2D2C75316}" dt="2022-09-19T20:07:51.965" v="79" actId="27028"/>
          <pc:sldLayoutMkLst>
            <pc:docMk/>
            <pc:sldMasterMk cId="3227997812" sldId="2147483667"/>
            <pc:sldLayoutMk cId="2240275753" sldId="2147483650"/>
          </pc:sldLayoutMkLst>
        </pc:sldLayoutChg>
      </pc:sldMasterChg>
    </pc:docChg>
  </pc:docChgLst>
  <pc:docChgLst>
    <pc:chgData name="Utilisateur invité" userId="S::urn:spo:anon#7de2d1905757a24ae51481ed0026e440a6091fb57197b92267a75b2fd4b7862f::" providerId="AD" clId="Web-{1D6F15A5-3476-3112-794B-C31DFB2FC863}"/>
    <pc:docChg chg="modSld">
      <pc:chgData name="Utilisateur invité" userId="S::urn:spo:anon#7de2d1905757a24ae51481ed0026e440a6091fb57197b92267a75b2fd4b7862f::" providerId="AD" clId="Web-{1D6F15A5-3476-3112-794B-C31DFB2FC863}" dt="2022-09-19T20:13:31.476" v="9" actId="20577"/>
      <pc:docMkLst>
        <pc:docMk/>
      </pc:docMkLst>
      <pc:sldChg chg="modSp">
        <pc:chgData name="Utilisateur invité" userId="S::urn:spo:anon#7de2d1905757a24ae51481ed0026e440a6091fb57197b92267a75b2fd4b7862f::" providerId="AD" clId="Web-{1D6F15A5-3476-3112-794B-C31DFB2FC863}" dt="2022-09-19T20:13:31.476" v="9" actId="20577"/>
        <pc:sldMkLst>
          <pc:docMk/>
          <pc:sldMk cId="3624013182" sldId="258"/>
        </pc:sldMkLst>
        <pc:spChg chg="mod">
          <ac:chgData name="Utilisateur invité" userId="S::urn:spo:anon#7de2d1905757a24ae51481ed0026e440a6091fb57197b92267a75b2fd4b7862f::" providerId="AD" clId="Web-{1D6F15A5-3476-3112-794B-C31DFB2FC863}" dt="2022-09-19T20:13:31.476" v="9" actId="20577"/>
          <ac:spMkLst>
            <pc:docMk/>
            <pc:sldMk cId="3624013182" sldId="258"/>
            <ac:spMk id="4" creationId="{A36B26EF-3ED9-40AD-A5E9-1DFF1DAF204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8CAF8-336A-463D-B331-BE66A0008EA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F2621DB-5656-4183-96B5-4F22208E5E1A}">
      <dgm:prSet phldrT="[Texte]" custT="1"/>
      <dgm:spPr>
        <a:solidFill>
          <a:srgbClr val="1FA699">
            <a:alpha val="50000"/>
          </a:srgbClr>
        </a:solidFill>
      </dgm:spPr>
      <dgm:t>
        <a:bodyPr/>
        <a:lstStyle/>
        <a:p>
          <a:r>
            <a:rPr lang="fr-CA" sz="2400" b="1">
              <a:solidFill>
                <a:srgbClr val="263440"/>
              </a:solidFill>
              <a:latin typeface="Avenir Next LT Pro" panose="020B0504020202020204" pitchFamily="34" charset="0"/>
            </a:rPr>
            <a:t>Savoir-être</a:t>
          </a:r>
        </a:p>
      </dgm:t>
    </dgm:pt>
    <dgm:pt modelId="{3159414D-0857-49AA-8B11-B0CFE8211A80}" type="parTrans" cxnId="{FD1E4D56-AB9C-4345-AC19-ED099ADC6AFA}">
      <dgm:prSet/>
      <dgm:spPr/>
      <dgm:t>
        <a:bodyPr/>
        <a:lstStyle/>
        <a:p>
          <a:endParaRPr lang="fr-CA"/>
        </a:p>
      </dgm:t>
    </dgm:pt>
    <dgm:pt modelId="{909DC192-DEC3-4706-83C4-15C0035BDA54}" type="sibTrans" cxnId="{FD1E4D56-AB9C-4345-AC19-ED099ADC6AFA}">
      <dgm:prSet/>
      <dgm:spPr/>
      <dgm:t>
        <a:bodyPr/>
        <a:lstStyle/>
        <a:p>
          <a:endParaRPr lang="fr-CA"/>
        </a:p>
      </dgm:t>
    </dgm:pt>
    <dgm:pt modelId="{5ADF2B90-F4A0-467D-AA63-4FE9A3335667}">
      <dgm:prSet phldrT="[Texte]"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r>
            <a:rPr lang="fr-CA" sz="2400" b="1">
              <a:solidFill>
                <a:srgbClr val="263440"/>
              </a:solidFill>
              <a:latin typeface="Avenir Next LT Pro" panose="020B0504020202020204" pitchFamily="34" charset="0"/>
            </a:rPr>
            <a:t>    Savoir-faire</a:t>
          </a:r>
        </a:p>
      </dgm:t>
    </dgm:pt>
    <dgm:pt modelId="{9A596D4E-CC98-4C85-91E3-A1A5F1EA8E05}" type="parTrans" cxnId="{9F7812A2-736C-41F6-919B-B20303D31651}">
      <dgm:prSet/>
      <dgm:spPr/>
      <dgm:t>
        <a:bodyPr/>
        <a:lstStyle/>
        <a:p>
          <a:endParaRPr lang="fr-CA"/>
        </a:p>
      </dgm:t>
    </dgm:pt>
    <dgm:pt modelId="{B005032E-602B-4FF5-AB39-D57AE2E3A9FE}" type="sibTrans" cxnId="{9F7812A2-736C-41F6-919B-B20303D31651}">
      <dgm:prSet/>
      <dgm:spPr/>
      <dgm:t>
        <a:bodyPr/>
        <a:lstStyle/>
        <a:p>
          <a:endParaRPr lang="fr-CA"/>
        </a:p>
      </dgm:t>
    </dgm:pt>
    <dgm:pt modelId="{E59195FE-C5E6-42FE-BEE6-1C41573BC846}">
      <dgm:prSet phldrT="[Texte]" custT="1"/>
      <dgm:spPr>
        <a:solidFill>
          <a:srgbClr val="FECEED">
            <a:alpha val="49804"/>
          </a:srgbClr>
        </a:solidFill>
      </dgm:spPr>
      <dgm:t>
        <a:bodyPr/>
        <a:lstStyle/>
        <a:p>
          <a:r>
            <a:rPr lang="fr-CA" sz="2400" b="1">
              <a:solidFill>
                <a:srgbClr val="263440"/>
              </a:solidFill>
              <a:latin typeface="Avenir Next LT Pro" panose="020B0504020202020204" pitchFamily="34" charset="0"/>
            </a:rPr>
            <a:t>Savoir</a:t>
          </a:r>
        </a:p>
      </dgm:t>
    </dgm:pt>
    <dgm:pt modelId="{7FC4004D-2A20-4194-AF03-DCD451A9B649}" type="parTrans" cxnId="{454C4B92-6E4E-47BD-9597-C0B58EBFC741}">
      <dgm:prSet/>
      <dgm:spPr/>
      <dgm:t>
        <a:bodyPr/>
        <a:lstStyle/>
        <a:p>
          <a:endParaRPr lang="fr-CA"/>
        </a:p>
      </dgm:t>
    </dgm:pt>
    <dgm:pt modelId="{DA39AE06-3D55-4A48-B438-178393BE49F9}" type="sibTrans" cxnId="{454C4B92-6E4E-47BD-9597-C0B58EBFC741}">
      <dgm:prSet/>
      <dgm:spPr/>
      <dgm:t>
        <a:bodyPr/>
        <a:lstStyle/>
        <a:p>
          <a:endParaRPr lang="fr-CA"/>
        </a:p>
      </dgm:t>
    </dgm:pt>
    <dgm:pt modelId="{0114A987-09E5-4C25-9B07-2378165B7B47}" type="pres">
      <dgm:prSet presAssocID="{8B48CAF8-336A-463D-B331-BE66A0008EA7}" presName="compositeShape" presStyleCnt="0">
        <dgm:presLayoutVars>
          <dgm:chMax val="7"/>
          <dgm:dir/>
          <dgm:resizeHandles val="exact"/>
        </dgm:presLayoutVars>
      </dgm:prSet>
      <dgm:spPr/>
    </dgm:pt>
    <dgm:pt modelId="{90F32BA5-5ED9-4B1D-ACAD-017E87BEBE32}" type="pres">
      <dgm:prSet presAssocID="{DF2621DB-5656-4183-96B5-4F22208E5E1A}" presName="circ1" presStyleLbl="vennNode1" presStyleIdx="0" presStyleCnt="3" custScaleX="104753" custScaleY="102626" custLinFactNeighborY="6969"/>
      <dgm:spPr/>
    </dgm:pt>
    <dgm:pt modelId="{7359AE0D-AF16-4ACC-A4A2-5B968DE3F756}" type="pres">
      <dgm:prSet presAssocID="{DF2621DB-5656-4183-96B5-4F22208E5E1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C92C814-9ED4-4EBD-A5CA-02449CBCA443}" type="pres">
      <dgm:prSet presAssocID="{5ADF2B90-F4A0-467D-AA63-4FE9A3335667}" presName="circ2" presStyleLbl="vennNode1" presStyleIdx="1" presStyleCnt="3" custScaleX="102420" custScaleY="102886" custLinFactNeighborX="-9700" custLinFactNeighborY="-2121"/>
      <dgm:spPr/>
    </dgm:pt>
    <dgm:pt modelId="{A5F59C53-41A3-4B8A-8623-4F611BEB0341}" type="pres">
      <dgm:prSet presAssocID="{5ADF2B90-F4A0-467D-AA63-4FE9A33356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1DA472A-AACE-4A71-A6D2-F1335C9DD5DC}" type="pres">
      <dgm:prSet presAssocID="{E59195FE-C5E6-42FE-BEE6-1C41573BC846}" presName="circ3" presStyleLbl="vennNode1" presStyleIdx="2" presStyleCnt="3" custScaleX="108039" custScaleY="102859" custLinFactNeighborX="-3264" custLinFactNeighborY="-1520"/>
      <dgm:spPr/>
    </dgm:pt>
    <dgm:pt modelId="{C04A9737-3280-40F6-8E61-23DABBFF6944}" type="pres">
      <dgm:prSet presAssocID="{E59195FE-C5E6-42FE-BEE6-1C41573BC8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5FBE309-5A0E-4A3D-B3D3-D6DFFA2D57F3}" type="presOf" srcId="{DF2621DB-5656-4183-96B5-4F22208E5E1A}" destId="{90F32BA5-5ED9-4B1D-ACAD-017E87BEBE32}" srcOrd="0" destOrd="0" presId="urn:microsoft.com/office/officeart/2005/8/layout/venn1"/>
    <dgm:cxn modelId="{D3A7E95E-8926-447A-AEB8-1949E56A66C5}" type="presOf" srcId="{5ADF2B90-F4A0-467D-AA63-4FE9A3335667}" destId="{A5F59C53-41A3-4B8A-8623-4F611BEB0341}" srcOrd="1" destOrd="0" presId="urn:microsoft.com/office/officeart/2005/8/layout/venn1"/>
    <dgm:cxn modelId="{94690F6D-FBB8-4013-A9DD-C0BB44A2CFE7}" type="presOf" srcId="{8B48CAF8-336A-463D-B331-BE66A0008EA7}" destId="{0114A987-09E5-4C25-9B07-2378165B7B47}" srcOrd="0" destOrd="0" presId="urn:microsoft.com/office/officeart/2005/8/layout/venn1"/>
    <dgm:cxn modelId="{FD1E4D56-AB9C-4345-AC19-ED099ADC6AFA}" srcId="{8B48CAF8-336A-463D-B331-BE66A0008EA7}" destId="{DF2621DB-5656-4183-96B5-4F22208E5E1A}" srcOrd="0" destOrd="0" parTransId="{3159414D-0857-49AA-8B11-B0CFE8211A80}" sibTransId="{909DC192-DEC3-4706-83C4-15C0035BDA54}"/>
    <dgm:cxn modelId="{454C4B92-6E4E-47BD-9597-C0B58EBFC741}" srcId="{8B48CAF8-336A-463D-B331-BE66A0008EA7}" destId="{E59195FE-C5E6-42FE-BEE6-1C41573BC846}" srcOrd="2" destOrd="0" parTransId="{7FC4004D-2A20-4194-AF03-DCD451A9B649}" sibTransId="{DA39AE06-3D55-4A48-B438-178393BE49F9}"/>
    <dgm:cxn modelId="{26A3DA9A-059F-4D9B-BF2E-1021B2427304}" type="presOf" srcId="{E59195FE-C5E6-42FE-BEE6-1C41573BC846}" destId="{D1DA472A-AACE-4A71-A6D2-F1335C9DD5DC}" srcOrd="0" destOrd="0" presId="urn:microsoft.com/office/officeart/2005/8/layout/venn1"/>
    <dgm:cxn modelId="{9F7812A2-736C-41F6-919B-B20303D31651}" srcId="{8B48CAF8-336A-463D-B331-BE66A0008EA7}" destId="{5ADF2B90-F4A0-467D-AA63-4FE9A3335667}" srcOrd="1" destOrd="0" parTransId="{9A596D4E-CC98-4C85-91E3-A1A5F1EA8E05}" sibTransId="{B005032E-602B-4FF5-AB39-D57AE2E3A9FE}"/>
    <dgm:cxn modelId="{75D93ABA-E683-45FD-8999-EFE18B78496C}" type="presOf" srcId="{DF2621DB-5656-4183-96B5-4F22208E5E1A}" destId="{7359AE0D-AF16-4ACC-A4A2-5B968DE3F756}" srcOrd="1" destOrd="0" presId="urn:microsoft.com/office/officeart/2005/8/layout/venn1"/>
    <dgm:cxn modelId="{E0DEECC8-77DE-4643-895D-8C6EB58A5390}" type="presOf" srcId="{E59195FE-C5E6-42FE-BEE6-1C41573BC846}" destId="{C04A9737-3280-40F6-8E61-23DABBFF6944}" srcOrd="1" destOrd="0" presId="urn:microsoft.com/office/officeart/2005/8/layout/venn1"/>
    <dgm:cxn modelId="{13485AD8-4344-4A95-A5EA-08AA11832FAF}" type="presOf" srcId="{5ADF2B90-F4A0-467D-AA63-4FE9A3335667}" destId="{3C92C814-9ED4-4EBD-A5CA-02449CBCA443}" srcOrd="0" destOrd="0" presId="urn:microsoft.com/office/officeart/2005/8/layout/venn1"/>
    <dgm:cxn modelId="{3F44FEDD-06DD-4DD9-BAE8-8A5C2391B092}" type="presParOf" srcId="{0114A987-09E5-4C25-9B07-2378165B7B47}" destId="{90F32BA5-5ED9-4B1D-ACAD-017E87BEBE32}" srcOrd="0" destOrd="0" presId="urn:microsoft.com/office/officeart/2005/8/layout/venn1"/>
    <dgm:cxn modelId="{58B1F133-393E-4CD3-940A-3A549370818E}" type="presParOf" srcId="{0114A987-09E5-4C25-9B07-2378165B7B47}" destId="{7359AE0D-AF16-4ACC-A4A2-5B968DE3F756}" srcOrd="1" destOrd="0" presId="urn:microsoft.com/office/officeart/2005/8/layout/venn1"/>
    <dgm:cxn modelId="{78D5BA56-D2A9-4876-82A6-600D19E04634}" type="presParOf" srcId="{0114A987-09E5-4C25-9B07-2378165B7B47}" destId="{3C92C814-9ED4-4EBD-A5CA-02449CBCA443}" srcOrd="2" destOrd="0" presId="urn:microsoft.com/office/officeart/2005/8/layout/venn1"/>
    <dgm:cxn modelId="{AFD80B9F-5E73-4544-AB24-9FCDC4CA7D08}" type="presParOf" srcId="{0114A987-09E5-4C25-9B07-2378165B7B47}" destId="{A5F59C53-41A3-4B8A-8623-4F611BEB0341}" srcOrd="3" destOrd="0" presId="urn:microsoft.com/office/officeart/2005/8/layout/venn1"/>
    <dgm:cxn modelId="{9D3335AD-31BE-4ECF-B99A-2C69534355CC}" type="presParOf" srcId="{0114A987-09E5-4C25-9B07-2378165B7B47}" destId="{D1DA472A-AACE-4A71-A6D2-F1335C9DD5DC}" srcOrd="4" destOrd="0" presId="urn:microsoft.com/office/officeart/2005/8/layout/venn1"/>
    <dgm:cxn modelId="{52CD1DB5-D9F0-43DE-B1BC-1F2062206A10}" type="presParOf" srcId="{0114A987-09E5-4C25-9B07-2378165B7B47}" destId="{C04A9737-3280-40F6-8E61-23DABBFF694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E7ABA6-17F7-4BE8-883D-205BCE26709D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4B77FD-7737-4302-860A-8700FB23FEB4}">
      <dgm:prSet custT="1"/>
      <dgm:spPr>
        <a:solidFill>
          <a:srgbClr val="1FA699"/>
        </a:solidFill>
      </dgm:spPr>
      <dgm:t>
        <a:bodyPr/>
        <a:lstStyle/>
        <a:p>
          <a:pPr rtl="0"/>
          <a:r>
            <a:rPr lang="fr-FR" sz="2000">
              <a:solidFill>
                <a:schemeClr val="bg1"/>
              </a:solidFill>
              <a:latin typeface="Avenir Next LT Pro"/>
            </a:rPr>
            <a:t>S-E liés à l’action :    </a:t>
          </a:r>
          <a:endParaRPr lang="en-US" sz="2000">
            <a:solidFill>
              <a:schemeClr val="bg1"/>
            </a:solidFill>
            <a:latin typeface="Avenir Next LT Pro" panose="020B0504020202020204" pitchFamily="34" charset="0"/>
          </a:endParaRPr>
        </a:p>
      </dgm:t>
    </dgm:pt>
    <dgm:pt modelId="{36D94E2B-D67C-4745-9354-5BFB048F5725}" type="parTrans" cxnId="{B105D314-10E9-4566-BE6C-58B17CECBAC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73141CBA-C904-47D9-A982-B1700AFEBFBA}" type="sibTrans" cxnId="{B105D314-10E9-4566-BE6C-58B17CECBAC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10C0F551-408F-4B8B-9F93-B443D6E40EDD}">
      <dgm:prSet custT="1"/>
      <dgm:spPr>
        <a:ln>
          <a:solidFill>
            <a:srgbClr val="1FA699"/>
          </a:solidFill>
        </a:ln>
      </dgm:spPr>
      <dgm:t>
        <a:bodyPr/>
        <a:lstStyle/>
        <a:p>
          <a:pPr rtl="0"/>
          <a:r>
            <a:rPr lang="fr-FR" sz="1800">
              <a:solidFill>
                <a:srgbClr val="263440"/>
              </a:solidFill>
              <a:latin typeface="Avenir Next LT Pro"/>
            </a:rPr>
            <a:t>Gestion du temps, efficacité, initiative, prise de décision…</a:t>
          </a:r>
          <a:endParaRPr lang="en-US" sz="1800">
            <a:solidFill>
              <a:srgbClr val="263440"/>
            </a:solidFill>
            <a:latin typeface="Avenir Next LT Pro"/>
          </a:endParaRPr>
        </a:p>
      </dgm:t>
    </dgm:pt>
    <dgm:pt modelId="{4DF08F78-8F7A-4E5B-89DC-1B3DB461030D}" type="parTrans" cxnId="{17EBD204-C9E5-4443-BD08-1B9C09B5316E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3EAB0AAB-393D-4D3B-8028-C0E5FCAD5B69}" type="sibTrans" cxnId="{17EBD204-C9E5-4443-BD08-1B9C09B5316E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BE52B40F-8B90-4E8F-8D80-FD047459DC93}">
      <dgm:prSet custT="1"/>
      <dgm:spPr>
        <a:solidFill>
          <a:srgbClr val="1FA699"/>
        </a:solidFill>
      </dgm:spPr>
      <dgm:t>
        <a:bodyPr/>
        <a:lstStyle/>
        <a:p>
          <a:pPr rtl="0"/>
          <a:r>
            <a:rPr lang="fr-FR" sz="2000">
              <a:solidFill>
                <a:schemeClr val="bg1"/>
              </a:solidFill>
              <a:latin typeface="Avenir Next LT Pro"/>
            </a:rPr>
            <a:t>S-E liés à la connaissance de soi :    </a:t>
          </a:r>
          <a:endParaRPr lang="en-US" sz="2000">
            <a:solidFill>
              <a:schemeClr val="bg1"/>
            </a:solidFill>
            <a:latin typeface="Avenir Next LT Pro" panose="020B0504020202020204" pitchFamily="34" charset="0"/>
          </a:endParaRPr>
        </a:p>
      </dgm:t>
    </dgm:pt>
    <dgm:pt modelId="{370615DF-DF81-44B7-8CA1-F4618FF936BC}" type="parTrans" cxnId="{1BC0E5C0-A605-45F3-9120-7FA1DE563425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DEC5A7E4-2D64-4543-98A2-9691350ED80C}" type="sibTrans" cxnId="{1BC0E5C0-A605-45F3-9120-7FA1DE563425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82BD5BCD-1039-4802-882F-8598E36FA114}">
      <dgm:prSet custT="1"/>
      <dgm:spPr>
        <a:ln>
          <a:solidFill>
            <a:srgbClr val="1FA699"/>
          </a:solidFill>
        </a:ln>
      </dgm:spPr>
      <dgm:t>
        <a:bodyPr/>
        <a:lstStyle/>
        <a:p>
          <a:r>
            <a:rPr lang="fr-FR" sz="1800">
              <a:solidFill>
                <a:srgbClr val="263440"/>
              </a:solidFill>
              <a:latin typeface="Avenir Next LT Pro"/>
            </a:rPr>
            <a:t>Solidité personnelle, compréhension de ses émotions, réflexivité...</a:t>
          </a:r>
          <a:endParaRPr lang="en-US" sz="1800">
            <a:solidFill>
              <a:srgbClr val="263440"/>
            </a:solidFill>
            <a:latin typeface="Avenir Next LT Pro"/>
          </a:endParaRPr>
        </a:p>
      </dgm:t>
    </dgm:pt>
    <dgm:pt modelId="{B74B74BD-657F-4501-A8E2-F0C225B9339B}" type="parTrans" cxnId="{66696167-E8D1-4B61-BF10-2DBD21788F8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0D78E1B4-92A5-4F5A-9F2E-9F6335DDC6CE}" type="sibTrans" cxnId="{66696167-E8D1-4B61-BF10-2DBD21788F8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DDAC43FF-9D5E-4467-89F2-4D4E501342EB}">
      <dgm:prSet custT="1"/>
      <dgm:spPr>
        <a:solidFill>
          <a:srgbClr val="1FA699"/>
        </a:solidFill>
      </dgm:spPr>
      <dgm:t>
        <a:bodyPr/>
        <a:lstStyle/>
        <a:p>
          <a:pPr rtl="0"/>
          <a:r>
            <a:rPr lang="fr-FR" sz="2000" b="0">
              <a:solidFill>
                <a:schemeClr val="bg1"/>
              </a:solidFill>
              <a:latin typeface="Avenir Next LT Pro"/>
            </a:rPr>
            <a:t>S-E liés à la relation aux autres :</a:t>
          </a:r>
          <a:endParaRPr lang="en-US" sz="2000" b="0">
            <a:solidFill>
              <a:schemeClr val="bg1"/>
            </a:solidFill>
            <a:latin typeface="Avenir Next LT Pro"/>
          </a:endParaRPr>
        </a:p>
      </dgm:t>
    </dgm:pt>
    <dgm:pt modelId="{C7FE0315-0B70-46E4-8DC0-527944A37AC5}" type="parTrans" cxnId="{48933495-58E1-4823-8AD7-696A1F2F7A03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B330DB0A-7DEE-4C5E-96D0-2EC88F5F4A31}" type="sibTrans" cxnId="{48933495-58E1-4823-8AD7-696A1F2F7A03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AE04F017-3991-4A63-A0DB-72EC2DB4EB15}">
      <dgm:prSet custT="1"/>
      <dgm:spPr>
        <a:ln>
          <a:solidFill>
            <a:srgbClr val="1FA699"/>
          </a:solidFill>
        </a:ln>
      </dgm:spPr>
      <dgm:t>
        <a:bodyPr/>
        <a:lstStyle/>
        <a:p>
          <a:r>
            <a:rPr lang="en-US" sz="1800">
              <a:solidFill>
                <a:srgbClr val="263440"/>
              </a:solidFill>
              <a:latin typeface="Avenir Next LT Pro"/>
            </a:rPr>
            <a:t>Empathie, écoute, coopération, capacité à convaincre…</a:t>
          </a:r>
        </a:p>
      </dgm:t>
    </dgm:pt>
    <dgm:pt modelId="{17CEBDE5-8B85-4893-BFCB-5E04F91C6DFC}" type="parTrans" cxnId="{AB22EDD3-712E-48DC-9C12-222BCF80B4D9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7F157FF2-127C-4999-88F2-1C6D2703AE7D}" type="sibTrans" cxnId="{AB22EDD3-712E-48DC-9C12-222BCF80B4D9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286D5F38-81CD-4EDA-811E-0E1771027E82}">
      <dgm:prSet custT="1"/>
      <dgm:spPr>
        <a:solidFill>
          <a:srgbClr val="1FA699"/>
        </a:solidFill>
        <a:ln>
          <a:solidFill>
            <a:srgbClr val="263440"/>
          </a:solidFill>
        </a:ln>
      </dgm:spPr>
      <dgm:t>
        <a:bodyPr/>
        <a:lstStyle/>
        <a:p>
          <a:pPr rtl="0"/>
          <a:r>
            <a:rPr lang="en-US" sz="2000">
              <a:solidFill>
                <a:schemeClr val="bg1"/>
              </a:solidFill>
              <a:latin typeface="Avenir Next LT Pro"/>
            </a:rPr>
            <a:t>S-E </a:t>
          </a:r>
          <a:r>
            <a:rPr lang="en-US" sz="2000" err="1">
              <a:solidFill>
                <a:schemeClr val="bg1"/>
              </a:solidFill>
              <a:latin typeface="Avenir Next LT Pro"/>
            </a:rPr>
            <a:t>liés</a:t>
          </a:r>
          <a:r>
            <a:rPr lang="en-US" sz="2000">
              <a:solidFill>
                <a:schemeClr val="bg1"/>
              </a:solidFill>
              <a:latin typeface="Avenir Next LT Pro"/>
            </a:rPr>
            <a:t> à la dimension cognitive :</a:t>
          </a:r>
        </a:p>
      </dgm:t>
    </dgm:pt>
    <dgm:pt modelId="{0A3E8451-5645-4CE0-A332-4AF860943CF5}" type="parTrans" cxnId="{DAFA5188-C83D-4201-9F35-A1C5ED62A859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5830C51B-34E8-4DDA-A17A-C3D4FAE938D1}" type="sibTrans" cxnId="{DAFA5188-C83D-4201-9F35-A1C5ED62A859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9086529C-ED2E-412C-8958-DA6A432FDE25}">
      <dgm:prSet custT="1"/>
      <dgm:spPr>
        <a:solidFill>
          <a:schemeClr val="bg1"/>
        </a:solidFill>
        <a:ln>
          <a:solidFill>
            <a:srgbClr val="1FA699"/>
          </a:solidFill>
        </a:ln>
      </dgm:spPr>
      <dgm:t>
        <a:bodyPr/>
        <a:lstStyle/>
        <a:p>
          <a:pPr rtl="0"/>
          <a:r>
            <a:rPr lang="en-US" sz="1800">
              <a:solidFill>
                <a:srgbClr val="263440"/>
              </a:solidFill>
              <a:latin typeface="Avenir Next LT Pro"/>
            </a:rPr>
            <a:t>Créativité, ouverture d’esprit, être capable d'apprendre à apprendre…</a:t>
          </a:r>
        </a:p>
      </dgm:t>
    </dgm:pt>
    <dgm:pt modelId="{5B491791-A3C4-41FF-B330-20F4FB1C05E4}" type="parTrans" cxnId="{17EB7A45-4FFC-422E-82AE-3709FD4B932E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85BB9F1F-4C9F-4DB8-84F7-289EC9274A3C}" type="sibTrans" cxnId="{17EB7A45-4FFC-422E-82AE-3709FD4B932E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4EEA4F47-194E-41C2-81A8-D7C00F877A8C}" type="pres">
      <dgm:prSet presAssocID="{74E7ABA6-17F7-4BE8-883D-205BCE26709D}" presName="linear" presStyleCnt="0">
        <dgm:presLayoutVars>
          <dgm:dir/>
          <dgm:animLvl val="lvl"/>
          <dgm:resizeHandles val="exact"/>
        </dgm:presLayoutVars>
      </dgm:prSet>
      <dgm:spPr/>
    </dgm:pt>
    <dgm:pt modelId="{94EC11D0-8E87-40D4-82BA-71FAE98628BC}" type="pres">
      <dgm:prSet presAssocID="{F24B77FD-7737-4302-860A-8700FB23FEB4}" presName="parentLin" presStyleCnt="0"/>
      <dgm:spPr/>
    </dgm:pt>
    <dgm:pt modelId="{B771F2F8-CE9A-404B-B12D-E961F9DD32CE}" type="pres">
      <dgm:prSet presAssocID="{F24B77FD-7737-4302-860A-8700FB23FEB4}" presName="parentLeftMargin" presStyleLbl="node1" presStyleIdx="0" presStyleCnt="4"/>
      <dgm:spPr/>
    </dgm:pt>
    <dgm:pt modelId="{7E9E2367-75C4-4FBC-B148-B4272D0D4BE0}" type="pres">
      <dgm:prSet presAssocID="{F24B77FD-7737-4302-860A-8700FB23FEB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1E4EAEA-9F3B-4BB9-A095-D08C69E741E3}" type="pres">
      <dgm:prSet presAssocID="{F24B77FD-7737-4302-860A-8700FB23FEB4}" presName="negativeSpace" presStyleCnt="0"/>
      <dgm:spPr/>
    </dgm:pt>
    <dgm:pt modelId="{F524206F-9627-4825-9598-404E2ABBEEC2}" type="pres">
      <dgm:prSet presAssocID="{F24B77FD-7737-4302-860A-8700FB23FEB4}" presName="childText" presStyleLbl="conFgAcc1" presStyleIdx="0" presStyleCnt="4">
        <dgm:presLayoutVars>
          <dgm:bulletEnabled val="1"/>
        </dgm:presLayoutVars>
      </dgm:prSet>
      <dgm:spPr/>
    </dgm:pt>
    <dgm:pt modelId="{208D6FAC-F328-4C63-B1F4-324F8FB014BF}" type="pres">
      <dgm:prSet presAssocID="{73141CBA-C904-47D9-A982-B1700AFEBFBA}" presName="spaceBetweenRectangles" presStyleCnt="0"/>
      <dgm:spPr/>
    </dgm:pt>
    <dgm:pt modelId="{58BC5307-F826-4F1D-9E9F-93734625AE56}" type="pres">
      <dgm:prSet presAssocID="{BE52B40F-8B90-4E8F-8D80-FD047459DC93}" presName="parentLin" presStyleCnt="0"/>
      <dgm:spPr/>
    </dgm:pt>
    <dgm:pt modelId="{A07C7C02-1488-4EC9-AF39-54F59D4831A6}" type="pres">
      <dgm:prSet presAssocID="{BE52B40F-8B90-4E8F-8D80-FD047459DC93}" presName="parentLeftMargin" presStyleLbl="node1" presStyleIdx="0" presStyleCnt="4"/>
      <dgm:spPr/>
    </dgm:pt>
    <dgm:pt modelId="{25EEF906-066F-47C5-A839-B6A4DD0E9127}" type="pres">
      <dgm:prSet presAssocID="{BE52B40F-8B90-4E8F-8D80-FD047459DC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464B67-CECC-4620-875F-CEFDFAFC5BC9}" type="pres">
      <dgm:prSet presAssocID="{BE52B40F-8B90-4E8F-8D80-FD047459DC93}" presName="negativeSpace" presStyleCnt="0"/>
      <dgm:spPr/>
    </dgm:pt>
    <dgm:pt modelId="{22FC1FA4-D40B-4EAC-A93E-4CFA717E9C54}" type="pres">
      <dgm:prSet presAssocID="{BE52B40F-8B90-4E8F-8D80-FD047459DC93}" presName="childText" presStyleLbl="conFgAcc1" presStyleIdx="1" presStyleCnt="4">
        <dgm:presLayoutVars>
          <dgm:bulletEnabled val="1"/>
        </dgm:presLayoutVars>
      </dgm:prSet>
      <dgm:spPr/>
    </dgm:pt>
    <dgm:pt modelId="{F0E22172-1690-4BF5-ADFC-07B24BE0DD94}" type="pres">
      <dgm:prSet presAssocID="{DEC5A7E4-2D64-4543-98A2-9691350ED80C}" presName="spaceBetweenRectangles" presStyleCnt="0"/>
      <dgm:spPr/>
    </dgm:pt>
    <dgm:pt modelId="{2BD77B38-08C9-4A2D-A79C-069180547933}" type="pres">
      <dgm:prSet presAssocID="{DDAC43FF-9D5E-4467-89F2-4D4E501342EB}" presName="parentLin" presStyleCnt="0"/>
      <dgm:spPr/>
    </dgm:pt>
    <dgm:pt modelId="{CE75520B-8AC2-41FD-955E-C9E9E1962769}" type="pres">
      <dgm:prSet presAssocID="{DDAC43FF-9D5E-4467-89F2-4D4E501342EB}" presName="parentLeftMargin" presStyleLbl="node1" presStyleIdx="1" presStyleCnt="4"/>
      <dgm:spPr/>
    </dgm:pt>
    <dgm:pt modelId="{B9AEBD11-5FC9-4E1E-8AD6-938CDC3F7153}" type="pres">
      <dgm:prSet presAssocID="{DDAC43FF-9D5E-4467-89F2-4D4E501342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9D4E8E9-E6E1-4B99-828F-96E2D3617C3D}" type="pres">
      <dgm:prSet presAssocID="{DDAC43FF-9D5E-4467-89F2-4D4E501342EB}" presName="negativeSpace" presStyleCnt="0"/>
      <dgm:spPr/>
    </dgm:pt>
    <dgm:pt modelId="{827DC2B9-4525-4C27-8302-6BDAB40EF167}" type="pres">
      <dgm:prSet presAssocID="{DDAC43FF-9D5E-4467-89F2-4D4E501342EB}" presName="childText" presStyleLbl="conFgAcc1" presStyleIdx="2" presStyleCnt="4">
        <dgm:presLayoutVars>
          <dgm:bulletEnabled val="1"/>
        </dgm:presLayoutVars>
      </dgm:prSet>
      <dgm:spPr/>
    </dgm:pt>
    <dgm:pt modelId="{441C3DE9-7702-46E9-BC9B-C2B4EA07F8D8}" type="pres">
      <dgm:prSet presAssocID="{B330DB0A-7DEE-4C5E-96D0-2EC88F5F4A31}" presName="spaceBetweenRectangles" presStyleCnt="0"/>
      <dgm:spPr/>
    </dgm:pt>
    <dgm:pt modelId="{D1D5534D-D71A-4C5F-B530-E1C84EAA3F67}" type="pres">
      <dgm:prSet presAssocID="{286D5F38-81CD-4EDA-811E-0E1771027E82}" presName="parentLin" presStyleCnt="0"/>
      <dgm:spPr/>
    </dgm:pt>
    <dgm:pt modelId="{9507C174-0A59-4AC2-936C-FAF2BD96F0B0}" type="pres">
      <dgm:prSet presAssocID="{286D5F38-81CD-4EDA-811E-0E1771027E82}" presName="parentLeftMargin" presStyleLbl="node1" presStyleIdx="2" presStyleCnt="4"/>
      <dgm:spPr/>
    </dgm:pt>
    <dgm:pt modelId="{17BB5704-0240-466A-9BB9-1EF6228A0DBC}" type="pres">
      <dgm:prSet presAssocID="{286D5F38-81CD-4EDA-811E-0E1771027E8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6511A05-41EE-4C83-98E7-8F5731FADC42}" type="pres">
      <dgm:prSet presAssocID="{286D5F38-81CD-4EDA-811E-0E1771027E82}" presName="negativeSpace" presStyleCnt="0"/>
      <dgm:spPr/>
    </dgm:pt>
    <dgm:pt modelId="{E508FE7A-11BD-464C-A302-41EBD731F544}" type="pres">
      <dgm:prSet presAssocID="{286D5F38-81CD-4EDA-811E-0E1771027E82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263440"/>
          </a:solidFill>
        </a:ln>
      </dgm:spPr>
    </dgm:pt>
  </dgm:ptLst>
  <dgm:cxnLst>
    <dgm:cxn modelId="{17EBD204-C9E5-4443-BD08-1B9C09B5316E}" srcId="{F24B77FD-7737-4302-860A-8700FB23FEB4}" destId="{10C0F551-408F-4B8B-9F93-B443D6E40EDD}" srcOrd="0" destOrd="0" parTransId="{4DF08F78-8F7A-4E5B-89DC-1B3DB461030D}" sibTransId="{3EAB0AAB-393D-4D3B-8028-C0E5FCAD5B69}"/>
    <dgm:cxn modelId="{A6E1DF0F-B1C7-4410-B146-D22111520A0B}" type="presOf" srcId="{BE52B40F-8B90-4E8F-8D80-FD047459DC93}" destId="{A07C7C02-1488-4EC9-AF39-54F59D4831A6}" srcOrd="0" destOrd="0" presId="urn:microsoft.com/office/officeart/2005/8/layout/list1"/>
    <dgm:cxn modelId="{B105D314-10E9-4566-BE6C-58B17CECBACB}" srcId="{74E7ABA6-17F7-4BE8-883D-205BCE26709D}" destId="{F24B77FD-7737-4302-860A-8700FB23FEB4}" srcOrd="0" destOrd="0" parTransId="{36D94E2B-D67C-4745-9354-5BFB048F5725}" sibTransId="{73141CBA-C904-47D9-A982-B1700AFEBFBA}"/>
    <dgm:cxn modelId="{BBE5CA39-08E4-4ACA-B519-DD57DAFA6009}" type="presOf" srcId="{286D5F38-81CD-4EDA-811E-0E1771027E82}" destId="{17BB5704-0240-466A-9BB9-1EF6228A0DBC}" srcOrd="1" destOrd="0" presId="urn:microsoft.com/office/officeart/2005/8/layout/list1"/>
    <dgm:cxn modelId="{96A24A5D-6E55-4658-9675-6A434F7CD92A}" type="presOf" srcId="{F24B77FD-7737-4302-860A-8700FB23FEB4}" destId="{7E9E2367-75C4-4FBC-B148-B4272D0D4BE0}" srcOrd="1" destOrd="0" presId="urn:microsoft.com/office/officeart/2005/8/layout/list1"/>
    <dgm:cxn modelId="{17EB7A45-4FFC-422E-82AE-3709FD4B932E}" srcId="{286D5F38-81CD-4EDA-811E-0E1771027E82}" destId="{9086529C-ED2E-412C-8958-DA6A432FDE25}" srcOrd="0" destOrd="0" parTransId="{5B491791-A3C4-41FF-B330-20F4FB1C05E4}" sibTransId="{85BB9F1F-4C9F-4DB8-84F7-289EC9274A3C}"/>
    <dgm:cxn modelId="{6693E846-20A8-4537-A9B0-EAF1BA3C0D66}" type="presOf" srcId="{10C0F551-408F-4B8B-9F93-B443D6E40EDD}" destId="{F524206F-9627-4825-9598-404E2ABBEEC2}" srcOrd="0" destOrd="0" presId="urn:microsoft.com/office/officeart/2005/8/layout/list1"/>
    <dgm:cxn modelId="{66696167-E8D1-4B61-BF10-2DBD21788F8B}" srcId="{BE52B40F-8B90-4E8F-8D80-FD047459DC93}" destId="{82BD5BCD-1039-4802-882F-8598E36FA114}" srcOrd="0" destOrd="0" parTransId="{B74B74BD-657F-4501-A8E2-F0C225B9339B}" sibTransId="{0D78E1B4-92A5-4F5A-9F2E-9F6335DDC6CE}"/>
    <dgm:cxn modelId="{1C82A34A-D5EB-4FF1-A446-2FC43CB9549F}" type="presOf" srcId="{286D5F38-81CD-4EDA-811E-0E1771027E82}" destId="{9507C174-0A59-4AC2-936C-FAF2BD96F0B0}" srcOrd="0" destOrd="0" presId="urn:microsoft.com/office/officeart/2005/8/layout/list1"/>
    <dgm:cxn modelId="{883D724F-DB4A-422F-828B-BFE98804FBE9}" type="presOf" srcId="{AE04F017-3991-4A63-A0DB-72EC2DB4EB15}" destId="{827DC2B9-4525-4C27-8302-6BDAB40EF167}" srcOrd="0" destOrd="0" presId="urn:microsoft.com/office/officeart/2005/8/layout/list1"/>
    <dgm:cxn modelId="{38FFDB52-7D0E-448D-A455-4C977774AC39}" type="presOf" srcId="{F24B77FD-7737-4302-860A-8700FB23FEB4}" destId="{B771F2F8-CE9A-404B-B12D-E961F9DD32CE}" srcOrd="0" destOrd="0" presId="urn:microsoft.com/office/officeart/2005/8/layout/list1"/>
    <dgm:cxn modelId="{61B0EA82-CEA0-4E3F-9185-060BF68CEDC3}" type="presOf" srcId="{DDAC43FF-9D5E-4467-89F2-4D4E501342EB}" destId="{CE75520B-8AC2-41FD-955E-C9E9E1962769}" srcOrd="0" destOrd="0" presId="urn:microsoft.com/office/officeart/2005/8/layout/list1"/>
    <dgm:cxn modelId="{DAFA5188-C83D-4201-9F35-A1C5ED62A859}" srcId="{74E7ABA6-17F7-4BE8-883D-205BCE26709D}" destId="{286D5F38-81CD-4EDA-811E-0E1771027E82}" srcOrd="3" destOrd="0" parTransId="{0A3E8451-5645-4CE0-A332-4AF860943CF5}" sibTransId="{5830C51B-34E8-4DDA-A17A-C3D4FAE938D1}"/>
    <dgm:cxn modelId="{48933495-58E1-4823-8AD7-696A1F2F7A03}" srcId="{74E7ABA6-17F7-4BE8-883D-205BCE26709D}" destId="{DDAC43FF-9D5E-4467-89F2-4D4E501342EB}" srcOrd="2" destOrd="0" parTransId="{C7FE0315-0B70-46E4-8DC0-527944A37AC5}" sibTransId="{B330DB0A-7DEE-4C5E-96D0-2EC88F5F4A31}"/>
    <dgm:cxn modelId="{44C30399-2DE3-485A-A842-7EA567A8CB65}" type="presOf" srcId="{74E7ABA6-17F7-4BE8-883D-205BCE26709D}" destId="{4EEA4F47-194E-41C2-81A8-D7C00F877A8C}" srcOrd="0" destOrd="0" presId="urn:microsoft.com/office/officeart/2005/8/layout/list1"/>
    <dgm:cxn modelId="{6BF6B7B1-0A68-422A-9565-AEBCBEA1E38F}" type="presOf" srcId="{BE52B40F-8B90-4E8F-8D80-FD047459DC93}" destId="{25EEF906-066F-47C5-A839-B6A4DD0E9127}" srcOrd="1" destOrd="0" presId="urn:microsoft.com/office/officeart/2005/8/layout/list1"/>
    <dgm:cxn modelId="{1BC0E5C0-A605-45F3-9120-7FA1DE563425}" srcId="{74E7ABA6-17F7-4BE8-883D-205BCE26709D}" destId="{BE52B40F-8B90-4E8F-8D80-FD047459DC93}" srcOrd="1" destOrd="0" parTransId="{370615DF-DF81-44B7-8CA1-F4618FF936BC}" sibTransId="{DEC5A7E4-2D64-4543-98A2-9691350ED80C}"/>
    <dgm:cxn modelId="{EEC97ACD-660D-44CE-9361-0883D8F4533B}" type="presOf" srcId="{82BD5BCD-1039-4802-882F-8598E36FA114}" destId="{22FC1FA4-D40B-4EAC-A93E-4CFA717E9C54}" srcOrd="0" destOrd="0" presId="urn:microsoft.com/office/officeart/2005/8/layout/list1"/>
    <dgm:cxn modelId="{AB22EDD3-712E-48DC-9C12-222BCF80B4D9}" srcId="{DDAC43FF-9D5E-4467-89F2-4D4E501342EB}" destId="{AE04F017-3991-4A63-A0DB-72EC2DB4EB15}" srcOrd="0" destOrd="0" parTransId="{17CEBDE5-8B85-4893-BFCB-5E04F91C6DFC}" sibTransId="{7F157FF2-127C-4999-88F2-1C6D2703AE7D}"/>
    <dgm:cxn modelId="{46366DD6-064C-41F0-B473-FCE80B4E9291}" type="presOf" srcId="{9086529C-ED2E-412C-8958-DA6A432FDE25}" destId="{E508FE7A-11BD-464C-A302-41EBD731F544}" srcOrd="0" destOrd="0" presId="urn:microsoft.com/office/officeart/2005/8/layout/list1"/>
    <dgm:cxn modelId="{1EEACDF0-78BB-4D6B-87D3-82C3CE316F8F}" type="presOf" srcId="{DDAC43FF-9D5E-4467-89F2-4D4E501342EB}" destId="{B9AEBD11-5FC9-4E1E-8AD6-938CDC3F7153}" srcOrd="1" destOrd="0" presId="urn:microsoft.com/office/officeart/2005/8/layout/list1"/>
    <dgm:cxn modelId="{DDC07DFB-D1FE-471F-9C85-FC99B4C52321}" type="presParOf" srcId="{4EEA4F47-194E-41C2-81A8-D7C00F877A8C}" destId="{94EC11D0-8E87-40D4-82BA-71FAE98628BC}" srcOrd="0" destOrd="0" presId="urn:microsoft.com/office/officeart/2005/8/layout/list1"/>
    <dgm:cxn modelId="{A41503BE-43E3-4CB9-A224-DA1F2C4A073A}" type="presParOf" srcId="{94EC11D0-8E87-40D4-82BA-71FAE98628BC}" destId="{B771F2F8-CE9A-404B-B12D-E961F9DD32CE}" srcOrd="0" destOrd="0" presId="urn:microsoft.com/office/officeart/2005/8/layout/list1"/>
    <dgm:cxn modelId="{C9AA4D30-3B6F-4734-A76D-D3E1CCAED709}" type="presParOf" srcId="{94EC11D0-8E87-40D4-82BA-71FAE98628BC}" destId="{7E9E2367-75C4-4FBC-B148-B4272D0D4BE0}" srcOrd="1" destOrd="0" presId="urn:microsoft.com/office/officeart/2005/8/layout/list1"/>
    <dgm:cxn modelId="{C45FB317-3934-416F-A46C-8F392CFF0426}" type="presParOf" srcId="{4EEA4F47-194E-41C2-81A8-D7C00F877A8C}" destId="{91E4EAEA-9F3B-4BB9-A095-D08C69E741E3}" srcOrd="1" destOrd="0" presId="urn:microsoft.com/office/officeart/2005/8/layout/list1"/>
    <dgm:cxn modelId="{19A2595B-E97B-49E7-9633-EB3BDBDDBDCC}" type="presParOf" srcId="{4EEA4F47-194E-41C2-81A8-D7C00F877A8C}" destId="{F524206F-9627-4825-9598-404E2ABBEEC2}" srcOrd="2" destOrd="0" presId="urn:microsoft.com/office/officeart/2005/8/layout/list1"/>
    <dgm:cxn modelId="{7CBD2217-AB54-4AE3-ACC9-663B8D48375F}" type="presParOf" srcId="{4EEA4F47-194E-41C2-81A8-D7C00F877A8C}" destId="{208D6FAC-F328-4C63-B1F4-324F8FB014BF}" srcOrd="3" destOrd="0" presId="urn:microsoft.com/office/officeart/2005/8/layout/list1"/>
    <dgm:cxn modelId="{209F3ED2-77B5-4B93-BAD0-10CB31D6C916}" type="presParOf" srcId="{4EEA4F47-194E-41C2-81A8-D7C00F877A8C}" destId="{58BC5307-F826-4F1D-9E9F-93734625AE56}" srcOrd="4" destOrd="0" presId="urn:microsoft.com/office/officeart/2005/8/layout/list1"/>
    <dgm:cxn modelId="{DD85847E-87FB-4055-B37A-926F581B7DA0}" type="presParOf" srcId="{58BC5307-F826-4F1D-9E9F-93734625AE56}" destId="{A07C7C02-1488-4EC9-AF39-54F59D4831A6}" srcOrd="0" destOrd="0" presId="urn:microsoft.com/office/officeart/2005/8/layout/list1"/>
    <dgm:cxn modelId="{1AC9C4FF-CA25-4E38-B998-53D854B59F5A}" type="presParOf" srcId="{58BC5307-F826-4F1D-9E9F-93734625AE56}" destId="{25EEF906-066F-47C5-A839-B6A4DD0E9127}" srcOrd="1" destOrd="0" presId="urn:microsoft.com/office/officeart/2005/8/layout/list1"/>
    <dgm:cxn modelId="{6C4D114B-8957-49EF-A8C4-E139DBA99A85}" type="presParOf" srcId="{4EEA4F47-194E-41C2-81A8-D7C00F877A8C}" destId="{55464B67-CECC-4620-875F-CEFDFAFC5BC9}" srcOrd="5" destOrd="0" presId="urn:microsoft.com/office/officeart/2005/8/layout/list1"/>
    <dgm:cxn modelId="{F1003F26-192B-43D5-89ED-4604E81A1259}" type="presParOf" srcId="{4EEA4F47-194E-41C2-81A8-D7C00F877A8C}" destId="{22FC1FA4-D40B-4EAC-A93E-4CFA717E9C54}" srcOrd="6" destOrd="0" presId="urn:microsoft.com/office/officeart/2005/8/layout/list1"/>
    <dgm:cxn modelId="{F8B9928B-15EF-43F8-A58D-F3FC341584B8}" type="presParOf" srcId="{4EEA4F47-194E-41C2-81A8-D7C00F877A8C}" destId="{F0E22172-1690-4BF5-ADFC-07B24BE0DD94}" srcOrd="7" destOrd="0" presId="urn:microsoft.com/office/officeart/2005/8/layout/list1"/>
    <dgm:cxn modelId="{69640BDE-8D4A-4545-8D39-0DA1564FCF24}" type="presParOf" srcId="{4EEA4F47-194E-41C2-81A8-D7C00F877A8C}" destId="{2BD77B38-08C9-4A2D-A79C-069180547933}" srcOrd="8" destOrd="0" presId="urn:microsoft.com/office/officeart/2005/8/layout/list1"/>
    <dgm:cxn modelId="{E2B31E51-9A9A-40D2-8D3B-185C0ADC79BF}" type="presParOf" srcId="{2BD77B38-08C9-4A2D-A79C-069180547933}" destId="{CE75520B-8AC2-41FD-955E-C9E9E1962769}" srcOrd="0" destOrd="0" presId="urn:microsoft.com/office/officeart/2005/8/layout/list1"/>
    <dgm:cxn modelId="{BA057D75-1A00-4366-93CD-3B37238ED9DF}" type="presParOf" srcId="{2BD77B38-08C9-4A2D-A79C-069180547933}" destId="{B9AEBD11-5FC9-4E1E-8AD6-938CDC3F7153}" srcOrd="1" destOrd="0" presId="urn:microsoft.com/office/officeart/2005/8/layout/list1"/>
    <dgm:cxn modelId="{393F6DAF-3A57-43C1-A8EF-953A683B25E6}" type="presParOf" srcId="{4EEA4F47-194E-41C2-81A8-D7C00F877A8C}" destId="{69D4E8E9-E6E1-4B99-828F-96E2D3617C3D}" srcOrd="9" destOrd="0" presId="urn:microsoft.com/office/officeart/2005/8/layout/list1"/>
    <dgm:cxn modelId="{3529864C-B14A-4469-8BD1-B31C0531F278}" type="presParOf" srcId="{4EEA4F47-194E-41C2-81A8-D7C00F877A8C}" destId="{827DC2B9-4525-4C27-8302-6BDAB40EF167}" srcOrd="10" destOrd="0" presId="urn:microsoft.com/office/officeart/2005/8/layout/list1"/>
    <dgm:cxn modelId="{B2FC983F-436B-4621-BBE5-CD5E59A62AD3}" type="presParOf" srcId="{4EEA4F47-194E-41C2-81A8-D7C00F877A8C}" destId="{441C3DE9-7702-46E9-BC9B-C2B4EA07F8D8}" srcOrd="11" destOrd="0" presId="urn:microsoft.com/office/officeart/2005/8/layout/list1"/>
    <dgm:cxn modelId="{85D10DF0-62A7-4713-B229-D9B0DC378164}" type="presParOf" srcId="{4EEA4F47-194E-41C2-81A8-D7C00F877A8C}" destId="{D1D5534D-D71A-4C5F-B530-E1C84EAA3F67}" srcOrd="12" destOrd="0" presId="urn:microsoft.com/office/officeart/2005/8/layout/list1"/>
    <dgm:cxn modelId="{93964AB0-2265-4C20-B9C4-1233AFD8661A}" type="presParOf" srcId="{D1D5534D-D71A-4C5F-B530-E1C84EAA3F67}" destId="{9507C174-0A59-4AC2-936C-FAF2BD96F0B0}" srcOrd="0" destOrd="0" presId="urn:microsoft.com/office/officeart/2005/8/layout/list1"/>
    <dgm:cxn modelId="{AE041485-F51E-4172-93D6-317DDFBFC96B}" type="presParOf" srcId="{D1D5534D-D71A-4C5F-B530-E1C84EAA3F67}" destId="{17BB5704-0240-466A-9BB9-1EF6228A0DBC}" srcOrd="1" destOrd="0" presId="urn:microsoft.com/office/officeart/2005/8/layout/list1"/>
    <dgm:cxn modelId="{1308F02D-02F7-4EA7-9C86-B91F1BB212BA}" type="presParOf" srcId="{4EEA4F47-194E-41C2-81A8-D7C00F877A8C}" destId="{36511A05-41EE-4C83-98E7-8F5731FADC42}" srcOrd="13" destOrd="0" presId="urn:microsoft.com/office/officeart/2005/8/layout/list1"/>
    <dgm:cxn modelId="{0207BBEC-7CE3-4A2C-AF57-6F2E86A48244}" type="presParOf" srcId="{4EEA4F47-194E-41C2-81A8-D7C00F877A8C}" destId="{E508FE7A-11BD-464C-A302-41EBD731F544}" srcOrd="14" destOrd="0" presId="urn:microsoft.com/office/officeart/2005/8/layout/lis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E7ABA6-17F7-4BE8-883D-205BCE26709D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4B77FD-7737-4302-860A-8700FB23FEB4}">
      <dgm:prSet custT="1"/>
      <dgm:spPr>
        <a:solidFill>
          <a:srgbClr val="1FA699"/>
        </a:solidFill>
      </dgm:spPr>
      <dgm:t>
        <a:bodyPr/>
        <a:lstStyle/>
        <a:p>
          <a:pPr rtl="0"/>
          <a:r>
            <a:rPr lang="fr-FR" sz="2000">
              <a:solidFill>
                <a:schemeClr val="bg1"/>
              </a:solidFill>
              <a:latin typeface="Avenir Next LT Pro"/>
            </a:rPr>
            <a:t>S-E liés à l’action :    </a:t>
          </a:r>
          <a:endParaRPr lang="en-US" sz="2000">
            <a:solidFill>
              <a:schemeClr val="bg1"/>
            </a:solidFill>
            <a:latin typeface="Avenir Next LT Pro" panose="020B0504020202020204" pitchFamily="34" charset="0"/>
          </a:endParaRPr>
        </a:p>
      </dgm:t>
    </dgm:pt>
    <dgm:pt modelId="{36D94E2B-D67C-4745-9354-5BFB048F5725}" type="parTrans" cxnId="{B105D314-10E9-4566-BE6C-58B17CECBAC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73141CBA-C904-47D9-A982-B1700AFEBFBA}" type="sibTrans" cxnId="{B105D314-10E9-4566-BE6C-58B17CECBAC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10C0F551-408F-4B8B-9F93-B443D6E40EDD}">
      <dgm:prSet custT="1"/>
      <dgm:spPr>
        <a:ln>
          <a:solidFill>
            <a:srgbClr val="1FA699"/>
          </a:solidFill>
        </a:ln>
      </dgm:spPr>
      <dgm:t>
        <a:bodyPr/>
        <a:lstStyle/>
        <a:p>
          <a:pPr rtl="0"/>
          <a:r>
            <a:rPr lang="fr-FR" sz="1800" dirty="0">
              <a:solidFill>
                <a:srgbClr val="263440"/>
              </a:solidFill>
              <a:latin typeface="Avenir Next LT Pro"/>
            </a:rPr>
            <a:t>Demeure inchangée</a:t>
          </a:r>
          <a:endParaRPr lang="en-US" sz="1800" dirty="0">
            <a:solidFill>
              <a:srgbClr val="263440"/>
            </a:solidFill>
            <a:latin typeface="Avenir Next LT Pro"/>
          </a:endParaRPr>
        </a:p>
      </dgm:t>
    </dgm:pt>
    <dgm:pt modelId="{4DF08F78-8F7A-4E5B-89DC-1B3DB461030D}" type="parTrans" cxnId="{17EBD204-C9E5-4443-BD08-1B9C09B5316E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3EAB0AAB-393D-4D3B-8028-C0E5FCAD5B69}" type="sibTrans" cxnId="{17EBD204-C9E5-4443-BD08-1B9C09B5316E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BE52B40F-8B90-4E8F-8D80-FD047459DC93}">
      <dgm:prSet custT="1"/>
      <dgm:spPr>
        <a:solidFill>
          <a:srgbClr val="1FA699"/>
        </a:solidFill>
      </dgm:spPr>
      <dgm:t>
        <a:bodyPr/>
        <a:lstStyle/>
        <a:p>
          <a:pPr rtl="0"/>
          <a:r>
            <a:rPr lang="fr-FR" sz="2000" dirty="0">
              <a:solidFill>
                <a:schemeClr val="bg1"/>
              </a:solidFill>
              <a:latin typeface="Avenir Next LT Pro"/>
            </a:rPr>
            <a:t>S-E liés à la connaissance de soi :    </a:t>
          </a:r>
          <a:endParaRPr lang="en-US" sz="2000" dirty="0">
            <a:solidFill>
              <a:schemeClr val="bg1"/>
            </a:solidFill>
            <a:latin typeface="Avenir Next LT Pro" panose="020B0504020202020204" pitchFamily="34" charset="0"/>
          </a:endParaRPr>
        </a:p>
      </dgm:t>
    </dgm:pt>
    <dgm:pt modelId="{370615DF-DF81-44B7-8CA1-F4618FF936BC}" type="parTrans" cxnId="{1BC0E5C0-A605-45F3-9120-7FA1DE563425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DEC5A7E4-2D64-4543-98A2-9691350ED80C}" type="sibTrans" cxnId="{1BC0E5C0-A605-45F3-9120-7FA1DE563425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82BD5BCD-1039-4802-882F-8598E36FA114}">
      <dgm:prSet custT="1"/>
      <dgm:spPr>
        <a:ln>
          <a:solidFill>
            <a:srgbClr val="1FA699"/>
          </a:solidFill>
        </a:ln>
      </dgm:spPr>
      <dgm:t>
        <a:bodyPr/>
        <a:lstStyle/>
        <a:p>
          <a:r>
            <a:rPr lang="en-US" sz="1800" dirty="0" err="1">
              <a:solidFill>
                <a:srgbClr val="263440"/>
              </a:solidFill>
              <a:latin typeface="Avenir Next LT Pro"/>
            </a:rPr>
            <a:t>Devient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 S-E </a:t>
          </a:r>
          <a:r>
            <a:rPr lang="en-US" sz="1800" dirty="0" err="1">
              <a:solidFill>
                <a:srgbClr val="263440"/>
              </a:solidFill>
              <a:latin typeface="Avenir Next LT Pro"/>
            </a:rPr>
            <a:t>liés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 à la mise à distance de soi</a:t>
          </a:r>
        </a:p>
      </dgm:t>
    </dgm:pt>
    <dgm:pt modelId="{B74B74BD-657F-4501-A8E2-F0C225B9339B}" type="parTrans" cxnId="{66696167-E8D1-4B61-BF10-2DBD21788F8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0D78E1B4-92A5-4F5A-9F2E-9F6335DDC6CE}" type="sibTrans" cxnId="{66696167-E8D1-4B61-BF10-2DBD21788F8B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DDAC43FF-9D5E-4467-89F2-4D4E501342EB}">
      <dgm:prSet custT="1"/>
      <dgm:spPr>
        <a:solidFill>
          <a:srgbClr val="1FA699"/>
        </a:solidFill>
      </dgm:spPr>
      <dgm:t>
        <a:bodyPr/>
        <a:lstStyle/>
        <a:p>
          <a:pPr rtl="0"/>
          <a:r>
            <a:rPr lang="fr-FR" sz="2000" b="0">
              <a:solidFill>
                <a:schemeClr val="bg1"/>
              </a:solidFill>
              <a:latin typeface="Avenir Next LT Pro"/>
            </a:rPr>
            <a:t>S-E liés à la relation aux autres :</a:t>
          </a:r>
          <a:endParaRPr lang="en-US" sz="2000" b="0">
            <a:solidFill>
              <a:schemeClr val="bg1"/>
            </a:solidFill>
            <a:latin typeface="Avenir Next LT Pro"/>
          </a:endParaRPr>
        </a:p>
      </dgm:t>
    </dgm:pt>
    <dgm:pt modelId="{C7FE0315-0B70-46E4-8DC0-527944A37AC5}" type="parTrans" cxnId="{48933495-58E1-4823-8AD7-696A1F2F7A03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B330DB0A-7DEE-4C5E-96D0-2EC88F5F4A31}" type="sibTrans" cxnId="{48933495-58E1-4823-8AD7-696A1F2F7A03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AE04F017-3991-4A63-A0DB-72EC2DB4EB15}">
      <dgm:prSet custT="1"/>
      <dgm:spPr>
        <a:ln>
          <a:solidFill>
            <a:srgbClr val="1FA699"/>
          </a:solidFill>
        </a:ln>
      </dgm:spPr>
      <dgm:t>
        <a:bodyPr/>
        <a:lstStyle/>
        <a:p>
          <a:r>
            <a:rPr lang="en-US" sz="1800" dirty="0" err="1">
              <a:solidFill>
                <a:srgbClr val="263440"/>
              </a:solidFill>
              <a:latin typeface="Avenir Next LT Pro"/>
            </a:rPr>
            <a:t>Devient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 S-E </a:t>
          </a:r>
          <a:r>
            <a:rPr lang="en-US" sz="1800" dirty="0" err="1">
              <a:solidFill>
                <a:srgbClr val="263440"/>
              </a:solidFill>
              <a:latin typeface="Avenir Next LT Pro"/>
            </a:rPr>
            <a:t>liés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 aux relations </a:t>
          </a:r>
          <a:r>
            <a:rPr lang="en-US" sz="1800" dirty="0" err="1">
              <a:solidFill>
                <a:srgbClr val="263440"/>
              </a:solidFill>
              <a:latin typeface="Avenir Next LT Pro"/>
            </a:rPr>
            <a:t>socioaffective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…</a:t>
          </a:r>
        </a:p>
      </dgm:t>
    </dgm:pt>
    <dgm:pt modelId="{17CEBDE5-8B85-4893-BFCB-5E04F91C6DFC}" type="parTrans" cxnId="{AB22EDD3-712E-48DC-9C12-222BCF80B4D9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7F157FF2-127C-4999-88F2-1C6D2703AE7D}" type="sibTrans" cxnId="{AB22EDD3-712E-48DC-9C12-222BCF80B4D9}">
      <dgm:prSet/>
      <dgm:spPr/>
      <dgm:t>
        <a:bodyPr/>
        <a:lstStyle/>
        <a:p>
          <a:endParaRPr lang="en-US" sz="2000">
            <a:solidFill>
              <a:srgbClr val="263440"/>
            </a:solidFill>
            <a:latin typeface="Avenir Next LT Pro" panose="020B0504020202020204" pitchFamily="34" charset="0"/>
          </a:endParaRPr>
        </a:p>
      </dgm:t>
    </dgm:pt>
    <dgm:pt modelId="{286D5F38-81CD-4EDA-811E-0E1771027E82}">
      <dgm:prSet custT="1"/>
      <dgm:spPr>
        <a:solidFill>
          <a:srgbClr val="1FA699"/>
        </a:solidFill>
        <a:ln>
          <a:solidFill>
            <a:srgbClr val="263440"/>
          </a:solidFill>
        </a:ln>
      </dgm:spPr>
      <dgm:t>
        <a:bodyPr/>
        <a:lstStyle/>
        <a:p>
          <a:pPr rtl="0"/>
          <a:r>
            <a:rPr lang="en-US" sz="2000">
              <a:solidFill>
                <a:schemeClr val="bg1"/>
              </a:solidFill>
              <a:latin typeface="Avenir Next LT Pro"/>
            </a:rPr>
            <a:t>S-E </a:t>
          </a:r>
          <a:r>
            <a:rPr lang="en-US" sz="2000" err="1">
              <a:solidFill>
                <a:schemeClr val="bg1"/>
              </a:solidFill>
              <a:latin typeface="Avenir Next LT Pro"/>
            </a:rPr>
            <a:t>liés</a:t>
          </a:r>
          <a:r>
            <a:rPr lang="en-US" sz="2000">
              <a:solidFill>
                <a:schemeClr val="bg1"/>
              </a:solidFill>
              <a:latin typeface="Avenir Next LT Pro"/>
            </a:rPr>
            <a:t> à la dimension cognitive :</a:t>
          </a:r>
        </a:p>
      </dgm:t>
    </dgm:pt>
    <dgm:pt modelId="{0A3E8451-5645-4CE0-A332-4AF860943CF5}" type="parTrans" cxnId="{DAFA5188-C83D-4201-9F35-A1C5ED62A859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5830C51B-34E8-4DDA-A17A-C3D4FAE938D1}" type="sibTrans" cxnId="{DAFA5188-C83D-4201-9F35-A1C5ED62A859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9086529C-ED2E-412C-8958-DA6A432FDE25}">
      <dgm:prSet custT="1"/>
      <dgm:spPr>
        <a:solidFill>
          <a:schemeClr val="bg1"/>
        </a:solidFill>
        <a:ln>
          <a:solidFill>
            <a:srgbClr val="1FA699"/>
          </a:solidFill>
        </a:ln>
      </dgm:spPr>
      <dgm:t>
        <a:bodyPr/>
        <a:lstStyle/>
        <a:p>
          <a:pPr rtl="0"/>
          <a:r>
            <a:rPr lang="en-US" sz="1800" dirty="0" err="1">
              <a:solidFill>
                <a:srgbClr val="263440"/>
              </a:solidFill>
              <a:latin typeface="Avenir Next LT Pro"/>
            </a:rPr>
            <a:t>Devient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 S-E </a:t>
          </a:r>
          <a:r>
            <a:rPr lang="en-US" sz="1800" dirty="0" err="1">
              <a:solidFill>
                <a:srgbClr val="263440"/>
              </a:solidFill>
              <a:latin typeface="Avenir Next LT Pro"/>
            </a:rPr>
            <a:t>liés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 à la </a:t>
          </a:r>
          <a:r>
            <a:rPr lang="en-US" sz="1800" dirty="0" err="1">
              <a:solidFill>
                <a:srgbClr val="263440"/>
              </a:solidFill>
              <a:latin typeface="Avenir Next LT Pro"/>
            </a:rPr>
            <a:t>créativité</a:t>
          </a:r>
          <a:r>
            <a:rPr lang="en-US" sz="1800" dirty="0">
              <a:solidFill>
                <a:srgbClr val="263440"/>
              </a:solidFill>
              <a:latin typeface="Avenir Next LT Pro"/>
            </a:rPr>
            <a:t>…</a:t>
          </a:r>
        </a:p>
      </dgm:t>
    </dgm:pt>
    <dgm:pt modelId="{5B491791-A3C4-41FF-B330-20F4FB1C05E4}" type="parTrans" cxnId="{17EB7A45-4FFC-422E-82AE-3709FD4B932E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85BB9F1F-4C9F-4DB8-84F7-289EC9274A3C}" type="sibTrans" cxnId="{17EB7A45-4FFC-422E-82AE-3709FD4B932E}">
      <dgm:prSet/>
      <dgm:spPr/>
      <dgm:t>
        <a:bodyPr/>
        <a:lstStyle/>
        <a:p>
          <a:endParaRPr lang="fr-CA">
            <a:solidFill>
              <a:srgbClr val="263440"/>
            </a:solidFill>
          </a:endParaRPr>
        </a:p>
      </dgm:t>
    </dgm:pt>
    <dgm:pt modelId="{4EEA4F47-194E-41C2-81A8-D7C00F877A8C}" type="pres">
      <dgm:prSet presAssocID="{74E7ABA6-17F7-4BE8-883D-205BCE26709D}" presName="linear" presStyleCnt="0">
        <dgm:presLayoutVars>
          <dgm:dir/>
          <dgm:animLvl val="lvl"/>
          <dgm:resizeHandles val="exact"/>
        </dgm:presLayoutVars>
      </dgm:prSet>
      <dgm:spPr/>
    </dgm:pt>
    <dgm:pt modelId="{94EC11D0-8E87-40D4-82BA-71FAE98628BC}" type="pres">
      <dgm:prSet presAssocID="{F24B77FD-7737-4302-860A-8700FB23FEB4}" presName="parentLin" presStyleCnt="0"/>
      <dgm:spPr/>
    </dgm:pt>
    <dgm:pt modelId="{B771F2F8-CE9A-404B-B12D-E961F9DD32CE}" type="pres">
      <dgm:prSet presAssocID="{F24B77FD-7737-4302-860A-8700FB23FEB4}" presName="parentLeftMargin" presStyleLbl="node1" presStyleIdx="0" presStyleCnt="4"/>
      <dgm:spPr/>
    </dgm:pt>
    <dgm:pt modelId="{7E9E2367-75C4-4FBC-B148-B4272D0D4BE0}" type="pres">
      <dgm:prSet presAssocID="{F24B77FD-7737-4302-860A-8700FB23FEB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1E4EAEA-9F3B-4BB9-A095-D08C69E741E3}" type="pres">
      <dgm:prSet presAssocID="{F24B77FD-7737-4302-860A-8700FB23FEB4}" presName="negativeSpace" presStyleCnt="0"/>
      <dgm:spPr/>
    </dgm:pt>
    <dgm:pt modelId="{F524206F-9627-4825-9598-404E2ABBEEC2}" type="pres">
      <dgm:prSet presAssocID="{F24B77FD-7737-4302-860A-8700FB23FEB4}" presName="childText" presStyleLbl="conFgAcc1" presStyleIdx="0" presStyleCnt="4">
        <dgm:presLayoutVars>
          <dgm:bulletEnabled val="1"/>
        </dgm:presLayoutVars>
      </dgm:prSet>
      <dgm:spPr/>
    </dgm:pt>
    <dgm:pt modelId="{208D6FAC-F328-4C63-B1F4-324F8FB014BF}" type="pres">
      <dgm:prSet presAssocID="{73141CBA-C904-47D9-A982-B1700AFEBFBA}" presName="spaceBetweenRectangles" presStyleCnt="0"/>
      <dgm:spPr/>
    </dgm:pt>
    <dgm:pt modelId="{58BC5307-F826-4F1D-9E9F-93734625AE56}" type="pres">
      <dgm:prSet presAssocID="{BE52B40F-8B90-4E8F-8D80-FD047459DC93}" presName="parentLin" presStyleCnt="0"/>
      <dgm:spPr/>
    </dgm:pt>
    <dgm:pt modelId="{A07C7C02-1488-4EC9-AF39-54F59D4831A6}" type="pres">
      <dgm:prSet presAssocID="{BE52B40F-8B90-4E8F-8D80-FD047459DC93}" presName="parentLeftMargin" presStyleLbl="node1" presStyleIdx="0" presStyleCnt="4"/>
      <dgm:spPr/>
    </dgm:pt>
    <dgm:pt modelId="{25EEF906-066F-47C5-A839-B6A4DD0E9127}" type="pres">
      <dgm:prSet presAssocID="{BE52B40F-8B90-4E8F-8D80-FD047459DC9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464B67-CECC-4620-875F-CEFDFAFC5BC9}" type="pres">
      <dgm:prSet presAssocID="{BE52B40F-8B90-4E8F-8D80-FD047459DC93}" presName="negativeSpace" presStyleCnt="0"/>
      <dgm:spPr/>
    </dgm:pt>
    <dgm:pt modelId="{22FC1FA4-D40B-4EAC-A93E-4CFA717E9C54}" type="pres">
      <dgm:prSet presAssocID="{BE52B40F-8B90-4E8F-8D80-FD047459DC93}" presName="childText" presStyleLbl="conFgAcc1" presStyleIdx="1" presStyleCnt="4">
        <dgm:presLayoutVars>
          <dgm:bulletEnabled val="1"/>
        </dgm:presLayoutVars>
      </dgm:prSet>
      <dgm:spPr/>
    </dgm:pt>
    <dgm:pt modelId="{F0E22172-1690-4BF5-ADFC-07B24BE0DD94}" type="pres">
      <dgm:prSet presAssocID="{DEC5A7E4-2D64-4543-98A2-9691350ED80C}" presName="spaceBetweenRectangles" presStyleCnt="0"/>
      <dgm:spPr/>
    </dgm:pt>
    <dgm:pt modelId="{2BD77B38-08C9-4A2D-A79C-069180547933}" type="pres">
      <dgm:prSet presAssocID="{DDAC43FF-9D5E-4467-89F2-4D4E501342EB}" presName="parentLin" presStyleCnt="0"/>
      <dgm:spPr/>
    </dgm:pt>
    <dgm:pt modelId="{CE75520B-8AC2-41FD-955E-C9E9E1962769}" type="pres">
      <dgm:prSet presAssocID="{DDAC43FF-9D5E-4467-89F2-4D4E501342EB}" presName="parentLeftMargin" presStyleLbl="node1" presStyleIdx="1" presStyleCnt="4"/>
      <dgm:spPr/>
    </dgm:pt>
    <dgm:pt modelId="{B9AEBD11-5FC9-4E1E-8AD6-938CDC3F7153}" type="pres">
      <dgm:prSet presAssocID="{DDAC43FF-9D5E-4467-89F2-4D4E501342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9D4E8E9-E6E1-4B99-828F-96E2D3617C3D}" type="pres">
      <dgm:prSet presAssocID="{DDAC43FF-9D5E-4467-89F2-4D4E501342EB}" presName="negativeSpace" presStyleCnt="0"/>
      <dgm:spPr/>
    </dgm:pt>
    <dgm:pt modelId="{827DC2B9-4525-4C27-8302-6BDAB40EF167}" type="pres">
      <dgm:prSet presAssocID="{DDAC43FF-9D5E-4467-89F2-4D4E501342EB}" presName="childText" presStyleLbl="conFgAcc1" presStyleIdx="2" presStyleCnt="4">
        <dgm:presLayoutVars>
          <dgm:bulletEnabled val="1"/>
        </dgm:presLayoutVars>
      </dgm:prSet>
      <dgm:spPr/>
    </dgm:pt>
    <dgm:pt modelId="{441C3DE9-7702-46E9-BC9B-C2B4EA07F8D8}" type="pres">
      <dgm:prSet presAssocID="{B330DB0A-7DEE-4C5E-96D0-2EC88F5F4A31}" presName="spaceBetweenRectangles" presStyleCnt="0"/>
      <dgm:spPr/>
    </dgm:pt>
    <dgm:pt modelId="{D1D5534D-D71A-4C5F-B530-E1C84EAA3F67}" type="pres">
      <dgm:prSet presAssocID="{286D5F38-81CD-4EDA-811E-0E1771027E82}" presName="parentLin" presStyleCnt="0"/>
      <dgm:spPr/>
    </dgm:pt>
    <dgm:pt modelId="{9507C174-0A59-4AC2-936C-FAF2BD96F0B0}" type="pres">
      <dgm:prSet presAssocID="{286D5F38-81CD-4EDA-811E-0E1771027E82}" presName="parentLeftMargin" presStyleLbl="node1" presStyleIdx="2" presStyleCnt="4"/>
      <dgm:spPr/>
    </dgm:pt>
    <dgm:pt modelId="{17BB5704-0240-466A-9BB9-1EF6228A0DBC}" type="pres">
      <dgm:prSet presAssocID="{286D5F38-81CD-4EDA-811E-0E1771027E8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6511A05-41EE-4C83-98E7-8F5731FADC42}" type="pres">
      <dgm:prSet presAssocID="{286D5F38-81CD-4EDA-811E-0E1771027E82}" presName="negativeSpace" presStyleCnt="0"/>
      <dgm:spPr/>
    </dgm:pt>
    <dgm:pt modelId="{E508FE7A-11BD-464C-A302-41EBD731F544}" type="pres">
      <dgm:prSet presAssocID="{286D5F38-81CD-4EDA-811E-0E1771027E82}" presName="childText" presStyleLbl="conFgAcc1" presStyleIdx="3" presStyleCnt="4">
        <dgm:presLayoutVars>
          <dgm:bulletEnabled val="1"/>
        </dgm:presLayoutVars>
      </dgm:prSet>
      <dgm:spPr>
        <a:ln>
          <a:solidFill>
            <a:srgbClr val="263440"/>
          </a:solidFill>
        </a:ln>
      </dgm:spPr>
    </dgm:pt>
  </dgm:ptLst>
  <dgm:cxnLst>
    <dgm:cxn modelId="{17EBD204-C9E5-4443-BD08-1B9C09B5316E}" srcId="{F24B77FD-7737-4302-860A-8700FB23FEB4}" destId="{10C0F551-408F-4B8B-9F93-B443D6E40EDD}" srcOrd="0" destOrd="0" parTransId="{4DF08F78-8F7A-4E5B-89DC-1B3DB461030D}" sibTransId="{3EAB0AAB-393D-4D3B-8028-C0E5FCAD5B69}"/>
    <dgm:cxn modelId="{A6E1DF0F-B1C7-4410-B146-D22111520A0B}" type="presOf" srcId="{BE52B40F-8B90-4E8F-8D80-FD047459DC93}" destId="{A07C7C02-1488-4EC9-AF39-54F59D4831A6}" srcOrd="0" destOrd="0" presId="urn:microsoft.com/office/officeart/2005/8/layout/list1"/>
    <dgm:cxn modelId="{B105D314-10E9-4566-BE6C-58B17CECBACB}" srcId="{74E7ABA6-17F7-4BE8-883D-205BCE26709D}" destId="{F24B77FD-7737-4302-860A-8700FB23FEB4}" srcOrd="0" destOrd="0" parTransId="{36D94E2B-D67C-4745-9354-5BFB048F5725}" sibTransId="{73141CBA-C904-47D9-A982-B1700AFEBFBA}"/>
    <dgm:cxn modelId="{BBE5CA39-08E4-4ACA-B519-DD57DAFA6009}" type="presOf" srcId="{286D5F38-81CD-4EDA-811E-0E1771027E82}" destId="{17BB5704-0240-466A-9BB9-1EF6228A0DBC}" srcOrd="1" destOrd="0" presId="urn:microsoft.com/office/officeart/2005/8/layout/list1"/>
    <dgm:cxn modelId="{96A24A5D-6E55-4658-9675-6A434F7CD92A}" type="presOf" srcId="{F24B77FD-7737-4302-860A-8700FB23FEB4}" destId="{7E9E2367-75C4-4FBC-B148-B4272D0D4BE0}" srcOrd="1" destOrd="0" presId="urn:microsoft.com/office/officeart/2005/8/layout/list1"/>
    <dgm:cxn modelId="{17EB7A45-4FFC-422E-82AE-3709FD4B932E}" srcId="{286D5F38-81CD-4EDA-811E-0E1771027E82}" destId="{9086529C-ED2E-412C-8958-DA6A432FDE25}" srcOrd="0" destOrd="0" parTransId="{5B491791-A3C4-41FF-B330-20F4FB1C05E4}" sibTransId="{85BB9F1F-4C9F-4DB8-84F7-289EC9274A3C}"/>
    <dgm:cxn modelId="{6693E846-20A8-4537-A9B0-EAF1BA3C0D66}" type="presOf" srcId="{10C0F551-408F-4B8B-9F93-B443D6E40EDD}" destId="{F524206F-9627-4825-9598-404E2ABBEEC2}" srcOrd="0" destOrd="0" presId="urn:microsoft.com/office/officeart/2005/8/layout/list1"/>
    <dgm:cxn modelId="{66696167-E8D1-4B61-BF10-2DBD21788F8B}" srcId="{BE52B40F-8B90-4E8F-8D80-FD047459DC93}" destId="{82BD5BCD-1039-4802-882F-8598E36FA114}" srcOrd="0" destOrd="0" parTransId="{B74B74BD-657F-4501-A8E2-F0C225B9339B}" sibTransId="{0D78E1B4-92A5-4F5A-9F2E-9F6335DDC6CE}"/>
    <dgm:cxn modelId="{1C82A34A-D5EB-4FF1-A446-2FC43CB9549F}" type="presOf" srcId="{286D5F38-81CD-4EDA-811E-0E1771027E82}" destId="{9507C174-0A59-4AC2-936C-FAF2BD96F0B0}" srcOrd="0" destOrd="0" presId="urn:microsoft.com/office/officeart/2005/8/layout/list1"/>
    <dgm:cxn modelId="{883D724F-DB4A-422F-828B-BFE98804FBE9}" type="presOf" srcId="{AE04F017-3991-4A63-A0DB-72EC2DB4EB15}" destId="{827DC2B9-4525-4C27-8302-6BDAB40EF167}" srcOrd="0" destOrd="0" presId="urn:microsoft.com/office/officeart/2005/8/layout/list1"/>
    <dgm:cxn modelId="{38FFDB52-7D0E-448D-A455-4C977774AC39}" type="presOf" srcId="{F24B77FD-7737-4302-860A-8700FB23FEB4}" destId="{B771F2F8-CE9A-404B-B12D-E961F9DD32CE}" srcOrd="0" destOrd="0" presId="urn:microsoft.com/office/officeart/2005/8/layout/list1"/>
    <dgm:cxn modelId="{61B0EA82-CEA0-4E3F-9185-060BF68CEDC3}" type="presOf" srcId="{DDAC43FF-9D5E-4467-89F2-4D4E501342EB}" destId="{CE75520B-8AC2-41FD-955E-C9E9E1962769}" srcOrd="0" destOrd="0" presId="urn:microsoft.com/office/officeart/2005/8/layout/list1"/>
    <dgm:cxn modelId="{DAFA5188-C83D-4201-9F35-A1C5ED62A859}" srcId="{74E7ABA6-17F7-4BE8-883D-205BCE26709D}" destId="{286D5F38-81CD-4EDA-811E-0E1771027E82}" srcOrd="3" destOrd="0" parTransId="{0A3E8451-5645-4CE0-A332-4AF860943CF5}" sibTransId="{5830C51B-34E8-4DDA-A17A-C3D4FAE938D1}"/>
    <dgm:cxn modelId="{48933495-58E1-4823-8AD7-696A1F2F7A03}" srcId="{74E7ABA6-17F7-4BE8-883D-205BCE26709D}" destId="{DDAC43FF-9D5E-4467-89F2-4D4E501342EB}" srcOrd="2" destOrd="0" parTransId="{C7FE0315-0B70-46E4-8DC0-527944A37AC5}" sibTransId="{B330DB0A-7DEE-4C5E-96D0-2EC88F5F4A31}"/>
    <dgm:cxn modelId="{44C30399-2DE3-485A-A842-7EA567A8CB65}" type="presOf" srcId="{74E7ABA6-17F7-4BE8-883D-205BCE26709D}" destId="{4EEA4F47-194E-41C2-81A8-D7C00F877A8C}" srcOrd="0" destOrd="0" presId="urn:microsoft.com/office/officeart/2005/8/layout/list1"/>
    <dgm:cxn modelId="{6BF6B7B1-0A68-422A-9565-AEBCBEA1E38F}" type="presOf" srcId="{BE52B40F-8B90-4E8F-8D80-FD047459DC93}" destId="{25EEF906-066F-47C5-A839-B6A4DD0E9127}" srcOrd="1" destOrd="0" presId="urn:microsoft.com/office/officeart/2005/8/layout/list1"/>
    <dgm:cxn modelId="{1BC0E5C0-A605-45F3-9120-7FA1DE563425}" srcId="{74E7ABA6-17F7-4BE8-883D-205BCE26709D}" destId="{BE52B40F-8B90-4E8F-8D80-FD047459DC93}" srcOrd="1" destOrd="0" parTransId="{370615DF-DF81-44B7-8CA1-F4618FF936BC}" sibTransId="{DEC5A7E4-2D64-4543-98A2-9691350ED80C}"/>
    <dgm:cxn modelId="{EEC97ACD-660D-44CE-9361-0883D8F4533B}" type="presOf" srcId="{82BD5BCD-1039-4802-882F-8598E36FA114}" destId="{22FC1FA4-D40B-4EAC-A93E-4CFA717E9C54}" srcOrd="0" destOrd="0" presId="urn:microsoft.com/office/officeart/2005/8/layout/list1"/>
    <dgm:cxn modelId="{AB22EDD3-712E-48DC-9C12-222BCF80B4D9}" srcId="{DDAC43FF-9D5E-4467-89F2-4D4E501342EB}" destId="{AE04F017-3991-4A63-A0DB-72EC2DB4EB15}" srcOrd="0" destOrd="0" parTransId="{17CEBDE5-8B85-4893-BFCB-5E04F91C6DFC}" sibTransId="{7F157FF2-127C-4999-88F2-1C6D2703AE7D}"/>
    <dgm:cxn modelId="{46366DD6-064C-41F0-B473-FCE80B4E9291}" type="presOf" srcId="{9086529C-ED2E-412C-8958-DA6A432FDE25}" destId="{E508FE7A-11BD-464C-A302-41EBD731F544}" srcOrd="0" destOrd="0" presId="urn:microsoft.com/office/officeart/2005/8/layout/list1"/>
    <dgm:cxn modelId="{1EEACDF0-78BB-4D6B-87D3-82C3CE316F8F}" type="presOf" srcId="{DDAC43FF-9D5E-4467-89F2-4D4E501342EB}" destId="{B9AEBD11-5FC9-4E1E-8AD6-938CDC3F7153}" srcOrd="1" destOrd="0" presId="urn:microsoft.com/office/officeart/2005/8/layout/list1"/>
    <dgm:cxn modelId="{DDC07DFB-D1FE-471F-9C85-FC99B4C52321}" type="presParOf" srcId="{4EEA4F47-194E-41C2-81A8-D7C00F877A8C}" destId="{94EC11D0-8E87-40D4-82BA-71FAE98628BC}" srcOrd="0" destOrd="0" presId="urn:microsoft.com/office/officeart/2005/8/layout/list1"/>
    <dgm:cxn modelId="{A41503BE-43E3-4CB9-A224-DA1F2C4A073A}" type="presParOf" srcId="{94EC11D0-8E87-40D4-82BA-71FAE98628BC}" destId="{B771F2F8-CE9A-404B-B12D-E961F9DD32CE}" srcOrd="0" destOrd="0" presId="urn:microsoft.com/office/officeart/2005/8/layout/list1"/>
    <dgm:cxn modelId="{C9AA4D30-3B6F-4734-A76D-D3E1CCAED709}" type="presParOf" srcId="{94EC11D0-8E87-40D4-82BA-71FAE98628BC}" destId="{7E9E2367-75C4-4FBC-B148-B4272D0D4BE0}" srcOrd="1" destOrd="0" presId="urn:microsoft.com/office/officeart/2005/8/layout/list1"/>
    <dgm:cxn modelId="{C45FB317-3934-416F-A46C-8F392CFF0426}" type="presParOf" srcId="{4EEA4F47-194E-41C2-81A8-D7C00F877A8C}" destId="{91E4EAEA-9F3B-4BB9-A095-D08C69E741E3}" srcOrd="1" destOrd="0" presId="urn:microsoft.com/office/officeart/2005/8/layout/list1"/>
    <dgm:cxn modelId="{19A2595B-E97B-49E7-9633-EB3BDBDDBDCC}" type="presParOf" srcId="{4EEA4F47-194E-41C2-81A8-D7C00F877A8C}" destId="{F524206F-9627-4825-9598-404E2ABBEEC2}" srcOrd="2" destOrd="0" presId="urn:microsoft.com/office/officeart/2005/8/layout/list1"/>
    <dgm:cxn modelId="{7CBD2217-AB54-4AE3-ACC9-663B8D48375F}" type="presParOf" srcId="{4EEA4F47-194E-41C2-81A8-D7C00F877A8C}" destId="{208D6FAC-F328-4C63-B1F4-324F8FB014BF}" srcOrd="3" destOrd="0" presId="urn:microsoft.com/office/officeart/2005/8/layout/list1"/>
    <dgm:cxn modelId="{209F3ED2-77B5-4B93-BAD0-10CB31D6C916}" type="presParOf" srcId="{4EEA4F47-194E-41C2-81A8-D7C00F877A8C}" destId="{58BC5307-F826-4F1D-9E9F-93734625AE56}" srcOrd="4" destOrd="0" presId="urn:microsoft.com/office/officeart/2005/8/layout/list1"/>
    <dgm:cxn modelId="{DD85847E-87FB-4055-B37A-926F581B7DA0}" type="presParOf" srcId="{58BC5307-F826-4F1D-9E9F-93734625AE56}" destId="{A07C7C02-1488-4EC9-AF39-54F59D4831A6}" srcOrd="0" destOrd="0" presId="urn:microsoft.com/office/officeart/2005/8/layout/list1"/>
    <dgm:cxn modelId="{1AC9C4FF-CA25-4E38-B998-53D854B59F5A}" type="presParOf" srcId="{58BC5307-F826-4F1D-9E9F-93734625AE56}" destId="{25EEF906-066F-47C5-A839-B6A4DD0E9127}" srcOrd="1" destOrd="0" presId="urn:microsoft.com/office/officeart/2005/8/layout/list1"/>
    <dgm:cxn modelId="{6C4D114B-8957-49EF-A8C4-E139DBA99A85}" type="presParOf" srcId="{4EEA4F47-194E-41C2-81A8-D7C00F877A8C}" destId="{55464B67-CECC-4620-875F-CEFDFAFC5BC9}" srcOrd="5" destOrd="0" presId="urn:microsoft.com/office/officeart/2005/8/layout/list1"/>
    <dgm:cxn modelId="{F1003F26-192B-43D5-89ED-4604E81A1259}" type="presParOf" srcId="{4EEA4F47-194E-41C2-81A8-D7C00F877A8C}" destId="{22FC1FA4-D40B-4EAC-A93E-4CFA717E9C54}" srcOrd="6" destOrd="0" presId="urn:microsoft.com/office/officeart/2005/8/layout/list1"/>
    <dgm:cxn modelId="{F8B9928B-15EF-43F8-A58D-F3FC341584B8}" type="presParOf" srcId="{4EEA4F47-194E-41C2-81A8-D7C00F877A8C}" destId="{F0E22172-1690-4BF5-ADFC-07B24BE0DD94}" srcOrd="7" destOrd="0" presId="urn:microsoft.com/office/officeart/2005/8/layout/list1"/>
    <dgm:cxn modelId="{69640BDE-8D4A-4545-8D39-0DA1564FCF24}" type="presParOf" srcId="{4EEA4F47-194E-41C2-81A8-D7C00F877A8C}" destId="{2BD77B38-08C9-4A2D-A79C-069180547933}" srcOrd="8" destOrd="0" presId="urn:microsoft.com/office/officeart/2005/8/layout/list1"/>
    <dgm:cxn modelId="{E2B31E51-9A9A-40D2-8D3B-185C0ADC79BF}" type="presParOf" srcId="{2BD77B38-08C9-4A2D-A79C-069180547933}" destId="{CE75520B-8AC2-41FD-955E-C9E9E1962769}" srcOrd="0" destOrd="0" presId="urn:microsoft.com/office/officeart/2005/8/layout/list1"/>
    <dgm:cxn modelId="{BA057D75-1A00-4366-93CD-3B37238ED9DF}" type="presParOf" srcId="{2BD77B38-08C9-4A2D-A79C-069180547933}" destId="{B9AEBD11-5FC9-4E1E-8AD6-938CDC3F7153}" srcOrd="1" destOrd="0" presId="urn:microsoft.com/office/officeart/2005/8/layout/list1"/>
    <dgm:cxn modelId="{393F6DAF-3A57-43C1-A8EF-953A683B25E6}" type="presParOf" srcId="{4EEA4F47-194E-41C2-81A8-D7C00F877A8C}" destId="{69D4E8E9-E6E1-4B99-828F-96E2D3617C3D}" srcOrd="9" destOrd="0" presId="urn:microsoft.com/office/officeart/2005/8/layout/list1"/>
    <dgm:cxn modelId="{3529864C-B14A-4469-8BD1-B31C0531F278}" type="presParOf" srcId="{4EEA4F47-194E-41C2-81A8-D7C00F877A8C}" destId="{827DC2B9-4525-4C27-8302-6BDAB40EF167}" srcOrd="10" destOrd="0" presId="urn:microsoft.com/office/officeart/2005/8/layout/list1"/>
    <dgm:cxn modelId="{B2FC983F-436B-4621-BBE5-CD5E59A62AD3}" type="presParOf" srcId="{4EEA4F47-194E-41C2-81A8-D7C00F877A8C}" destId="{441C3DE9-7702-46E9-BC9B-C2B4EA07F8D8}" srcOrd="11" destOrd="0" presId="urn:microsoft.com/office/officeart/2005/8/layout/list1"/>
    <dgm:cxn modelId="{85D10DF0-62A7-4713-B229-D9B0DC378164}" type="presParOf" srcId="{4EEA4F47-194E-41C2-81A8-D7C00F877A8C}" destId="{D1D5534D-D71A-4C5F-B530-E1C84EAA3F67}" srcOrd="12" destOrd="0" presId="urn:microsoft.com/office/officeart/2005/8/layout/list1"/>
    <dgm:cxn modelId="{93964AB0-2265-4C20-B9C4-1233AFD8661A}" type="presParOf" srcId="{D1D5534D-D71A-4C5F-B530-E1C84EAA3F67}" destId="{9507C174-0A59-4AC2-936C-FAF2BD96F0B0}" srcOrd="0" destOrd="0" presId="urn:microsoft.com/office/officeart/2005/8/layout/list1"/>
    <dgm:cxn modelId="{AE041485-F51E-4172-93D6-317DDFBFC96B}" type="presParOf" srcId="{D1D5534D-D71A-4C5F-B530-E1C84EAA3F67}" destId="{17BB5704-0240-466A-9BB9-1EF6228A0DBC}" srcOrd="1" destOrd="0" presId="urn:microsoft.com/office/officeart/2005/8/layout/list1"/>
    <dgm:cxn modelId="{1308F02D-02F7-4EA7-9C86-B91F1BB212BA}" type="presParOf" srcId="{4EEA4F47-194E-41C2-81A8-D7C00F877A8C}" destId="{36511A05-41EE-4C83-98E7-8F5731FADC42}" srcOrd="13" destOrd="0" presId="urn:microsoft.com/office/officeart/2005/8/layout/list1"/>
    <dgm:cxn modelId="{0207BBEC-7CE3-4A2C-AF57-6F2E86A48244}" type="presParOf" srcId="{4EEA4F47-194E-41C2-81A8-D7C00F877A8C}" destId="{E508FE7A-11BD-464C-A302-41EBD731F544}" srcOrd="14" destOrd="0" presId="urn:microsoft.com/office/officeart/2005/8/layout/lis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BB628D-034B-4628-BB5E-0069118A1B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358659E-96C2-421E-95FD-24181623F5CC}">
      <dgm:prSet phldrT="[Texte]" custT="1"/>
      <dgm:spPr>
        <a:solidFill>
          <a:srgbClr val="1FA699">
            <a:alpha val="24000"/>
          </a:srgbClr>
        </a:solidFill>
      </dgm:spPr>
      <dgm:t>
        <a:bodyPr/>
        <a:lstStyle/>
        <a:p>
          <a:r>
            <a:rPr lang="fr-CA" sz="2000" b="0" dirty="0">
              <a:latin typeface="Avenir Next LT Pro" panose="020B0504020202020204" pitchFamily="34" charset="0"/>
            </a:rPr>
            <a:t>Mise à distance de soi</a:t>
          </a:r>
        </a:p>
      </dgm:t>
    </dgm:pt>
    <dgm:pt modelId="{DDDBAF79-B4E7-466D-8365-A770555C23AB}" type="par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44E7F60-2643-455B-863A-F29419D38C9A}" type="sib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4D4FAC0D-2803-4B6F-BE95-C82CCA3D9A48}">
      <dgm:prSet phldrT="[Texte]" custT="1"/>
      <dgm:spPr>
        <a:solidFill>
          <a:srgbClr val="FECEED">
            <a:alpha val="50000"/>
          </a:srgb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Socioaffectif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51797C80-4092-4BE9-8D92-FE18977D8DC1}" type="par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AF77B47D-6F1A-4BEA-9C78-09CBFEA5C9ED}" type="sib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B3A67CBC-A885-4243-9D84-8E80DCB613FE}">
      <dgm:prSet phldrT="[Texte]" custT="1"/>
      <dgm:spPr>
        <a:solidFill>
          <a:schemeClr val="accent4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Créativité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15EAFF79-1BD8-4F4D-BAB0-FD0A31CB8C6D}" type="par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1D2E8AB-ADEE-4C2B-AEF1-493AF23B169B}" type="sib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5169CFCD-5C29-4A95-8339-F320075C5BBB}" type="pres">
      <dgm:prSet presAssocID="{2BBB628D-034B-4628-BB5E-0069118A1B8F}" presName="compositeShape" presStyleCnt="0">
        <dgm:presLayoutVars>
          <dgm:chMax val="7"/>
          <dgm:dir/>
          <dgm:resizeHandles val="exact"/>
        </dgm:presLayoutVars>
      </dgm:prSet>
      <dgm:spPr/>
    </dgm:pt>
    <dgm:pt modelId="{473B9845-1871-428B-A610-1CD4C626D65C}" type="pres">
      <dgm:prSet presAssocID="{3358659E-96C2-421E-95FD-24181623F5CC}" presName="circ1" presStyleLbl="vennNode1" presStyleIdx="0" presStyleCnt="3"/>
      <dgm:spPr/>
    </dgm:pt>
    <dgm:pt modelId="{7478BF9D-0F5B-464E-949D-6B082A8C13C6}" type="pres">
      <dgm:prSet presAssocID="{3358659E-96C2-421E-95FD-24181623F5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E41D5B-B578-4E75-AFBB-0EA657EC5B32}" type="pres">
      <dgm:prSet presAssocID="{4D4FAC0D-2803-4B6F-BE95-C82CCA3D9A48}" presName="circ2" presStyleLbl="vennNode1" presStyleIdx="1" presStyleCnt="3"/>
      <dgm:spPr/>
    </dgm:pt>
    <dgm:pt modelId="{12128957-4F6A-417D-AD35-C177073691E8}" type="pres">
      <dgm:prSet presAssocID="{4D4FAC0D-2803-4B6F-BE95-C82CCA3D9A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200B74-EB5B-49EA-A17D-40348F1E0C1B}" type="pres">
      <dgm:prSet presAssocID="{B3A67CBC-A885-4243-9D84-8E80DCB613FE}" presName="circ3" presStyleLbl="vennNode1" presStyleIdx="2" presStyleCnt="3"/>
      <dgm:spPr/>
    </dgm:pt>
    <dgm:pt modelId="{E96C391D-6755-47C1-8FA2-A9546A0DB74A}" type="pres">
      <dgm:prSet presAssocID="{B3A67CBC-A885-4243-9D84-8E80DCB613F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329B22-0D1E-43F9-A84C-B3D02C8999FC}" srcId="{2BBB628D-034B-4628-BB5E-0069118A1B8F}" destId="{3358659E-96C2-421E-95FD-24181623F5CC}" srcOrd="0" destOrd="0" parTransId="{DDDBAF79-B4E7-466D-8365-A770555C23AB}" sibTransId="{344E7F60-2643-455B-863A-F29419D38C9A}"/>
    <dgm:cxn modelId="{A5C2E837-ADD8-4871-A4C4-F6404BDA8C7C}" srcId="{2BBB628D-034B-4628-BB5E-0069118A1B8F}" destId="{B3A67CBC-A885-4243-9D84-8E80DCB613FE}" srcOrd="2" destOrd="0" parTransId="{15EAFF79-1BD8-4F4D-BAB0-FD0A31CB8C6D}" sibTransId="{31D2E8AB-ADEE-4C2B-AEF1-493AF23B169B}"/>
    <dgm:cxn modelId="{2579F95B-7D10-4DD6-9124-42C58E48D5FA}" type="presOf" srcId="{B3A67CBC-A885-4243-9D84-8E80DCB613FE}" destId="{E96C391D-6755-47C1-8FA2-A9546A0DB74A}" srcOrd="1" destOrd="0" presId="urn:microsoft.com/office/officeart/2005/8/layout/venn1"/>
    <dgm:cxn modelId="{99B6F058-ED5C-4944-9EB0-1310DC1E903F}" type="presOf" srcId="{B3A67CBC-A885-4243-9D84-8E80DCB613FE}" destId="{6D200B74-EB5B-49EA-A17D-40348F1E0C1B}" srcOrd="0" destOrd="0" presId="urn:microsoft.com/office/officeart/2005/8/layout/venn1"/>
    <dgm:cxn modelId="{0C8A827D-5EB2-4BDC-9B45-2BB0ED74AA2E}" type="presOf" srcId="{4D4FAC0D-2803-4B6F-BE95-C82CCA3D9A48}" destId="{12128957-4F6A-417D-AD35-C177073691E8}" srcOrd="1" destOrd="0" presId="urn:microsoft.com/office/officeart/2005/8/layout/venn1"/>
    <dgm:cxn modelId="{3C407A82-8C81-4982-B132-D36228F1F9D7}" srcId="{2BBB628D-034B-4628-BB5E-0069118A1B8F}" destId="{4D4FAC0D-2803-4B6F-BE95-C82CCA3D9A48}" srcOrd="1" destOrd="0" parTransId="{51797C80-4092-4BE9-8D92-FE18977D8DC1}" sibTransId="{AF77B47D-6F1A-4BEA-9C78-09CBFEA5C9ED}"/>
    <dgm:cxn modelId="{4ECECC8E-A8A7-4D9C-A071-4797DEB2C4E8}" type="presOf" srcId="{3358659E-96C2-421E-95FD-24181623F5CC}" destId="{473B9845-1871-428B-A610-1CD4C626D65C}" srcOrd="0" destOrd="0" presId="urn:microsoft.com/office/officeart/2005/8/layout/venn1"/>
    <dgm:cxn modelId="{2FC99F92-6BC7-46B1-B109-2CDD33CA27D5}" type="presOf" srcId="{2BBB628D-034B-4628-BB5E-0069118A1B8F}" destId="{5169CFCD-5C29-4A95-8339-F320075C5BBB}" srcOrd="0" destOrd="0" presId="urn:microsoft.com/office/officeart/2005/8/layout/venn1"/>
    <dgm:cxn modelId="{604B6A95-CB80-4AA9-8D36-6715FD3D47A7}" type="presOf" srcId="{3358659E-96C2-421E-95FD-24181623F5CC}" destId="{7478BF9D-0F5B-464E-949D-6B082A8C13C6}" srcOrd="1" destOrd="0" presId="urn:microsoft.com/office/officeart/2005/8/layout/venn1"/>
    <dgm:cxn modelId="{A4645BC1-5099-4696-888E-E8599E4F2EDE}" type="presOf" srcId="{4D4FAC0D-2803-4B6F-BE95-C82CCA3D9A48}" destId="{C5E41D5B-B578-4E75-AFBB-0EA657EC5B32}" srcOrd="0" destOrd="0" presId="urn:microsoft.com/office/officeart/2005/8/layout/venn1"/>
    <dgm:cxn modelId="{D9C7C553-7B5B-4E61-AA13-F45EB907DC29}" type="presParOf" srcId="{5169CFCD-5C29-4A95-8339-F320075C5BBB}" destId="{473B9845-1871-428B-A610-1CD4C626D65C}" srcOrd="0" destOrd="0" presId="urn:microsoft.com/office/officeart/2005/8/layout/venn1"/>
    <dgm:cxn modelId="{D8FDBC0D-3917-46F0-8384-6D72A4BF9C63}" type="presParOf" srcId="{5169CFCD-5C29-4A95-8339-F320075C5BBB}" destId="{7478BF9D-0F5B-464E-949D-6B082A8C13C6}" srcOrd="1" destOrd="0" presId="urn:microsoft.com/office/officeart/2005/8/layout/venn1"/>
    <dgm:cxn modelId="{D96E1F89-F41C-40DF-821E-31FF9B9B01FC}" type="presParOf" srcId="{5169CFCD-5C29-4A95-8339-F320075C5BBB}" destId="{C5E41D5B-B578-4E75-AFBB-0EA657EC5B32}" srcOrd="2" destOrd="0" presId="urn:microsoft.com/office/officeart/2005/8/layout/venn1"/>
    <dgm:cxn modelId="{786AA95B-DF8C-4E31-A738-CE1F7697C62F}" type="presParOf" srcId="{5169CFCD-5C29-4A95-8339-F320075C5BBB}" destId="{12128957-4F6A-417D-AD35-C177073691E8}" srcOrd="3" destOrd="0" presId="urn:microsoft.com/office/officeart/2005/8/layout/venn1"/>
    <dgm:cxn modelId="{5AAF4F5B-CD0F-4EF1-9092-D8F925BBFBF7}" type="presParOf" srcId="{5169CFCD-5C29-4A95-8339-F320075C5BBB}" destId="{6D200B74-EB5B-49EA-A17D-40348F1E0C1B}" srcOrd="4" destOrd="0" presId="urn:microsoft.com/office/officeart/2005/8/layout/venn1"/>
    <dgm:cxn modelId="{FB604D66-EF90-4778-B361-D82C7F4F2E7B}" type="presParOf" srcId="{5169CFCD-5C29-4A95-8339-F320075C5BBB}" destId="{E96C391D-6755-47C1-8FA2-A9546A0DB74A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BB628D-034B-4628-BB5E-0069118A1B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358659E-96C2-421E-95FD-24181623F5CC}">
      <dgm:prSet phldrT="[Texte]" custT="1"/>
      <dgm:spPr>
        <a:solidFill>
          <a:srgbClr val="1FA699">
            <a:alpha val="24000"/>
          </a:srgbClr>
        </a:solidFill>
      </dgm:spPr>
      <dgm:t>
        <a:bodyPr/>
        <a:lstStyle/>
        <a:p>
          <a:r>
            <a:rPr lang="fr-CA" sz="2000" b="0" dirty="0">
              <a:latin typeface="Avenir Next LT Pro" panose="020B0504020202020204" pitchFamily="34" charset="0"/>
            </a:rPr>
            <a:t>Mise à distance de soi</a:t>
          </a:r>
        </a:p>
      </dgm:t>
    </dgm:pt>
    <dgm:pt modelId="{DDDBAF79-B4E7-466D-8365-A770555C23AB}" type="par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44E7F60-2643-455B-863A-F29419D38C9A}" type="sib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4D4FAC0D-2803-4B6F-BE95-C82CCA3D9A48}">
      <dgm:prSet phldrT="[Texte]" custT="1"/>
      <dgm:spPr>
        <a:solidFill>
          <a:srgbClr val="FECEED">
            <a:alpha val="50000"/>
          </a:srgb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Socioaffectif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51797C80-4092-4BE9-8D92-FE18977D8DC1}" type="par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AF77B47D-6F1A-4BEA-9C78-09CBFEA5C9ED}" type="sib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B3A67CBC-A885-4243-9D84-8E80DCB613FE}">
      <dgm:prSet phldrT="[Texte]" custT="1"/>
      <dgm:spPr>
        <a:solidFill>
          <a:schemeClr val="accent4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Créativité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15EAFF79-1BD8-4F4D-BAB0-FD0A31CB8C6D}" type="par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1D2E8AB-ADEE-4C2B-AEF1-493AF23B169B}" type="sib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5169CFCD-5C29-4A95-8339-F320075C5BBB}" type="pres">
      <dgm:prSet presAssocID="{2BBB628D-034B-4628-BB5E-0069118A1B8F}" presName="compositeShape" presStyleCnt="0">
        <dgm:presLayoutVars>
          <dgm:chMax val="7"/>
          <dgm:dir/>
          <dgm:resizeHandles val="exact"/>
        </dgm:presLayoutVars>
      </dgm:prSet>
      <dgm:spPr/>
    </dgm:pt>
    <dgm:pt modelId="{473B9845-1871-428B-A610-1CD4C626D65C}" type="pres">
      <dgm:prSet presAssocID="{3358659E-96C2-421E-95FD-24181623F5CC}" presName="circ1" presStyleLbl="vennNode1" presStyleIdx="0" presStyleCnt="3"/>
      <dgm:spPr/>
    </dgm:pt>
    <dgm:pt modelId="{7478BF9D-0F5B-464E-949D-6B082A8C13C6}" type="pres">
      <dgm:prSet presAssocID="{3358659E-96C2-421E-95FD-24181623F5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E41D5B-B578-4E75-AFBB-0EA657EC5B32}" type="pres">
      <dgm:prSet presAssocID="{4D4FAC0D-2803-4B6F-BE95-C82CCA3D9A48}" presName="circ2" presStyleLbl="vennNode1" presStyleIdx="1" presStyleCnt="3"/>
      <dgm:spPr/>
    </dgm:pt>
    <dgm:pt modelId="{12128957-4F6A-417D-AD35-C177073691E8}" type="pres">
      <dgm:prSet presAssocID="{4D4FAC0D-2803-4B6F-BE95-C82CCA3D9A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200B74-EB5B-49EA-A17D-40348F1E0C1B}" type="pres">
      <dgm:prSet presAssocID="{B3A67CBC-A885-4243-9D84-8E80DCB613FE}" presName="circ3" presStyleLbl="vennNode1" presStyleIdx="2" presStyleCnt="3"/>
      <dgm:spPr/>
    </dgm:pt>
    <dgm:pt modelId="{E96C391D-6755-47C1-8FA2-A9546A0DB74A}" type="pres">
      <dgm:prSet presAssocID="{B3A67CBC-A885-4243-9D84-8E80DCB613F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329B22-0D1E-43F9-A84C-B3D02C8999FC}" srcId="{2BBB628D-034B-4628-BB5E-0069118A1B8F}" destId="{3358659E-96C2-421E-95FD-24181623F5CC}" srcOrd="0" destOrd="0" parTransId="{DDDBAF79-B4E7-466D-8365-A770555C23AB}" sibTransId="{344E7F60-2643-455B-863A-F29419D38C9A}"/>
    <dgm:cxn modelId="{A5C2E837-ADD8-4871-A4C4-F6404BDA8C7C}" srcId="{2BBB628D-034B-4628-BB5E-0069118A1B8F}" destId="{B3A67CBC-A885-4243-9D84-8E80DCB613FE}" srcOrd="2" destOrd="0" parTransId="{15EAFF79-1BD8-4F4D-BAB0-FD0A31CB8C6D}" sibTransId="{31D2E8AB-ADEE-4C2B-AEF1-493AF23B169B}"/>
    <dgm:cxn modelId="{2579F95B-7D10-4DD6-9124-42C58E48D5FA}" type="presOf" srcId="{B3A67CBC-A885-4243-9D84-8E80DCB613FE}" destId="{E96C391D-6755-47C1-8FA2-A9546A0DB74A}" srcOrd="1" destOrd="0" presId="urn:microsoft.com/office/officeart/2005/8/layout/venn1"/>
    <dgm:cxn modelId="{99B6F058-ED5C-4944-9EB0-1310DC1E903F}" type="presOf" srcId="{B3A67CBC-A885-4243-9D84-8E80DCB613FE}" destId="{6D200B74-EB5B-49EA-A17D-40348F1E0C1B}" srcOrd="0" destOrd="0" presId="urn:microsoft.com/office/officeart/2005/8/layout/venn1"/>
    <dgm:cxn modelId="{0C8A827D-5EB2-4BDC-9B45-2BB0ED74AA2E}" type="presOf" srcId="{4D4FAC0D-2803-4B6F-BE95-C82CCA3D9A48}" destId="{12128957-4F6A-417D-AD35-C177073691E8}" srcOrd="1" destOrd="0" presId="urn:microsoft.com/office/officeart/2005/8/layout/venn1"/>
    <dgm:cxn modelId="{3C407A82-8C81-4982-B132-D36228F1F9D7}" srcId="{2BBB628D-034B-4628-BB5E-0069118A1B8F}" destId="{4D4FAC0D-2803-4B6F-BE95-C82CCA3D9A48}" srcOrd="1" destOrd="0" parTransId="{51797C80-4092-4BE9-8D92-FE18977D8DC1}" sibTransId="{AF77B47D-6F1A-4BEA-9C78-09CBFEA5C9ED}"/>
    <dgm:cxn modelId="{4ECECC8E-A8A7-4D9C-A071-4797DEB2C4E8}" type="presOf" srcId="{3358659E-96C2-421E-95FD-24181623F5CC}" destId="{473B9845-1871-428B-A610-1CD4C626D65C}" srcOrd="0" destOrd="0" presId="urn:microsoft.com/office/officeart/2005/8/layout/venn1"/>
    <dgm:cxn modelId="{2FC99F92-6BC7-46B1-B109-2CDD33CA27D5}" type="presOf" srcId="{2BBB628D-034B-4628-BB5E-0069118A1B8F}" destId="{5169CFCD-5C29-4A95-8339-F320075C5BBB}" srcOrd="0" destOrd="0" presId="urn:microsoft.com/office/officeart/2005/8/layout/venn1"/>
    <dgm:cxn modelId="{604B6A95-CB80-4AA9-8D36-6715FD3D47A7}" type="presOf" srcId="{3358659E-96C2-421E-95FD-24181623F5CC}" destId="{7478BF9D-0F5B-464E-949D-6B082A8C13C6}" srcOrd="1" destOrd="0" presId="urn:microsoft.com/office/officeart/2005/8/layout/venn1"/>
    <dgm:cxn modelId="{A4645BC1-5099-4696-888E-E8599E4F2EDE}" type="presOf" srcId="{4D4FAC0D-2803-4B6F-BE95-C82CCA3D9A48}" destId="{C5E41D5B-B578-4E75-AFBB-0EA657EC5B32}" srcOrd="0" destOrd="0" presId="urn:microsoft.com/office/officeart/2005/8/layout/venn1"/>
    <dgm:cxn modelId="{D9C7C553-7B5B-4E61-AA13-F45EB907DC29}" type="presParOf" srcId="{5169CFCD-5C29-4A95-8339-F320075C5BBB}" destId="{473B9845-1871-428B-A610-1CD4C626D65C}" srcOrd="0" destOrd="0" presId="urn:microsoft.com/office/officeart/2005/8/layout/venn1"/>
    <dgm:cxn modelId="{D8FDBC0D-3917-46F0-8384-6D72A4BF9C63}" type="presParOf" srcId="{5169CFCD-5C29-4A95-8339-F320075C5BBB}" destId="{7478BF9D-0F5B-464E-949D-6B082A8C13C6}" srcOrd="1" destOrd="0" presId="urn:microsoft.com/office/officeart/2005/8/layout/venn1"/>
    <dgm:cxn modelId="{D96E1F89-F41C-40DF-821E-31FF9B9B01FC}" type="presParOf" srcId="{5169CFCD-5C29-4A95-8339-F320075C5BBB}" destId="{C5E41D5B-B578-4E75-AFBB-0EA657EC5B32}" srcOrd="2" destOrd="0" presId="urn:microsoft.com/office/officeart/2005/8/layout/venn1"/>
    <dgm:cxn modelId="{786AA95B-DF8C-4E31-A738-CE1F7697C62F}" type="presParOf" srcId="{5169CFCD-5C29-4A95-8339-F320075C5BBB}" destId="{12128957-4F6A-417D-AD35-C177073691E8}" srcOrd="3" destOrd="0" presId="urn:microsoft.com/office/officeart/2005/8/layout/venn1"/>
    <dgm:cxn modelId="{5AAF4F5B-CD0F-4EF1-9092-D8F925BBFBF7}" type="presParOf" srcId="{5169CFCD-5C29-4A95-8339-F320075C5BBB}" destId="{6D200B74-EB5B-49EA-A17D-40348F1E0C1B}" srcOrd="4" destOrd="0" presId="urn:microsoft.com/office/officeart/2005/8/layout/venn1"/>
    <dgm:cxn modelId="{FB604D66-EF90-4778-B361-D82C7F4F2E7B}" type="presParOf" srcId="{5169CFCD-5C29-4A95-8339-F320075C5BBB}" destId="{E96C391D-6755-47C1-8FA2-A9546A0DB74A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BB628D-034B-4628-BB5E-0069118A1B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358659E-96C2-421E-95FD-24181623F5CC}">
      <dgm:prSet phldrT="[Texte]" custT="1"/>
      <dgm:spPr>
        <a:solidFill>
          <a:srgbClr val="1FA699">
            <a:alpha val="24000"/>
          </a:srgbClr>
        </a:solidFill>
      </dgm:spPr>
      <dgm:t>
        <a:bodyPr/>
        <a:lstStyle/>
        <a:p>
          <a:r>
            <a:rPr lang="fr-CA" sz="2000" b="0" dirty="0">
              <a:latin typeface="Avenir Next LT Pro" panose="020B0504020202020204" pitchFamily="34" charset="0"/>
            </a:rPr>
            <a:t>Mise à distance de soi</a:t>
          </a:r>
        </a:p>
      </dgm:t>
    </dgm:pt>
    <dgm:pt modelId="{DDDBAF79-B4E7-466D-8365-A770555C23AB}" type="par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44E7F60-2643-455B-863A-F29419D38C9A}" type="sib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4D4FAC0D-2803-4B6F-BE95-C82CCA3D9A48}">
      <dgm:prSet phldrT="[Texte]" custT="1"/>
      <dgm:spPr>
        <a:solidFill>
          <a:srgbClr val="FECEED">
            <a:alpha val="50000"/>
          </a:srgb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Socioaffectif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51797C80-4092-4BE9-8D92-FE18977D8DC1}" type="par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AF77B47D-6F1A-4BEA-9C78-09CBFEA5C9ED}" type="sib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B3A67CBC-A885-4243-9D84-8E80DCB613FE}">
      <dgm:prSet phldrT="[Texte]" custT="1"/>
      <dgm:spPr>
        <a:solidFill>
          <a:schemeClr val="accent4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Créativité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15EAFF79-1BD8-4F4D-BAB0-FD0A31CB8C6D}" type="par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1D2E8AB-ADEE-4C2B-AEF1-493AF23B169B}" type="sib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5169CFCD-5C29-4A95-8339-F320075C5BBB}" type="pres">
      <dgm:prSet presAssocID="{2BBB628D-034B-4628-BB5E-0069118A1B8F}" presName="compositeShape" presStyleCnt="0">
        <dgm:presLayoutVars>
          <dgm:chMax val="7"/>
          <dgm:dir/>
          <dgm:resizeHandles val="exact"/>
        </dgm:presLayoutVars>
      </dgm:prSet>
      <dgm:spPr/>
    </dgm:pt>
    <dgm:pt modelId="{473B9845-1871-428B-A610-1CD4C626D65C}" type="pres">
      <dgm:prSet presAssocID="{3358659E-96C2-421E-95FD-24181623F5CC}" presName="circ1" presStyleLbl="vennNode1" presStyleIdx="0" presStyleCnt="3"/>
      <dgm:spPr/>
    </dgm:pt>
    <dgm:pt modelId="{7478BF9D-0F5B-464E-949D-6B082A8C13C6}" type="pres">
      <dgm:prSet presAssocID="{3358659E-96C2-421E-95FD-24181623F5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E41D5B-B578-4E75-AFBB-0EA657EC5B32}" type="pres">
      <dgm:prSet presAssocID="{4D4FAC0D-2803-4B6F-BE95-C82CCA3D9A48}" presName="circ2" presStyleLbl="vennNode1" presStyleIdx="1" presStyleCnt="3"/>
      <dgm:spPr/>
    </dgm:pt>
    <dgm:pt modelId="{12128957-4F6A-417D-AD35-C177073691E8}" type="pres">
      <dgm:prSet presAssocID="{4D4FAC0D-2803-4B6F-BE95-C82CCA3D9A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200B74-EB5B-49EA-A17D-40348F1E0C1B}" type="pres">
      <dgm:prSet presAssocID="{B3A67CBC-A885-4243-9D84-8E80DCB613FE}" presName="circ3" presStyleLbl="vennNode1" presStyleIdx="2" presStyleCnt="3"/>
      <dgm:spPr/>
    </dgm:pt>
    <dgm:pt modelId="{E96C391D-6755-47C1-8FA2-A9546A0DB74A}" type="pres">
      <dgm:prSet presAssocID="{B3A67CBC-A885-4243-9D84-8E80DCB613F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329B22-0D1E-43F9-A84C-B3D02C8999FC}" srcId="{2BBB628D-034B-4628-BB5E-0069118A1B8F}" destId="{3358659E-96C2-421E-95FD-24181623F5CC}" srcOrd="0" destOrd="0" parTransId="{DDDBAF79-B4E7-466D-8365-A770555C23AB}" sibTransId="{344E7F60-2643-455B-863A-F29419D38C9A}"/>
    <dgm:cxn modelId="{A5C2E837-ADD8-4871-A4C4-F6404BDA8C7C}" srcId="{2BBB628D-034B-4628-BB5E-0069118A1B8F}" destId="{B3A67CBC-A885-4243-9D84-8E80DCB613FE}" srcOrd="2" destOrd="0" parTransId="{15EAFF79-1BD8-4F4D-BAB0-FD0A31CB8C6D}" sibTransId="{31D2E8AB-ADEE-4C2B-AEF1-493AF23B169B}"/>
    <dgm:cxn modelId="{2579F95B-7D10-4DD6-9124-42C58E48D5FA}" type="presOf" srcId="{B3A67CBC-A885-4243-9D84-8E80DCB613FE}" destId="{E96C391D-6755-47C1-8FA2-A9546A0DB74A}" srcOrd="1" destOrd="0" presId="urn:microsoft.com/office/officeart/2005/8/layout/venn1"/>
    <dgm:cxn modelId="{99B6F058-ED5C-4944-9EB0-1310DC1E903F}" type="presOf" srcId="{B3A67CBC-A885-4243-9D84-8E80DCB613FE}" destId="{6D200B74-EB5B-49EA-A17D-40348F1E0C1B}" srcOrd="0" destOrd="0" presId="urn:microsoft.com/office/officeart/2005/8/layout/venn1"/>
    <dgm:cxn modelId="{0C8A827D-5EB2-4BDC-9B45-2BB0ED74AA2E}" type="presOf" srcId="{4D4FAC0D-2803-4B6F-BE95-C82CCA3D9A48}" destId="{12128957-4F6A-417D-AD35-C177073691E8}" srcOrd="1" destOrd="0" presId="urn:microsoft.com/office/officeart/2005/8/layout/venn1"/>
    <dgm:cxn modelId="{3C407A82-8C81-4982-B132-D36228F1F9D7}" srcId="{2BBB628D-034B-4628-BB5E-0069118A1B8F}" destId="{4D4FAC0D-2803-4B6F-BE95-C82CCA3D9A48}" srcOrd="1" destOrd="0" parTransId="{51797C80-4092-4BE9-8D92-FE18977D8DC1}" sibTransId="{AF77B47D-6F1A-4BEA-9C78-09CBFEA5C9ED}"/>
    <dgm:cxn modelId="{4ECECC8E-A8A7-4D9C-A071-4797DEB2C4E8}" type="presOf" srcId="{3358659E-96C2-421E-95FD-24181623F5CC}" destId="{473B9845-1871-428B-A610-1CD4C626D65C}" srcOrd="0" destOrd="0" presId="urn:microsoft.com/office/officeart/2005/8/layout/venn1"/>
    <dgm:cxn modelId="{2FC99F92-6BC7-46B1-B109-2CDD33CA27D5}" type="presOf" srcId="{2BBB628D-034B-4628-BB5E-0069118A1B8F}" destId="{5169CFCD-5C29-4A95-8339-F320075C5BBB}" srcOrd="0" destOrd="0" presId="urn:microsoft.com/office/officeart/2005/8/layout/venn1"/>
    <dgm:cxn modelId="{604B6A95-CB80-4AA9-8D36-6715FD3D47A7}" type="presOf" srcId="{3358659E-96C2-421E-95FD-24181623F5CC}" destId="{7478BF9D-0F5B-464E-949D-6B082A8C13C6}" srcOrd="1" destOrd="0" presId="urn:microsoft.com/office/officeart/2005/8/layout/venn1"/>
    <dgm:cxn modelId="{A4645BC1-5099-4696-888E-E8599E4F2EDE}" type="presOf" srcId="{4D4FAC0D-2803-4B6F-BE95-C82CCA3D9A48}" destId="{C5E41D5B-B578-4E75-AFBB-0EA657EC5B32}" srcOrd="0" destOrd="0" presId="urn:microsoft.com/office/officeart/2005/8/layout/venn1"/>
    <dgm:cxn modelId="{D9C7C553-7B5B-4E61-AA13-F45EB907DC29}" type="presParOf" srcId="{5169CFCD-5C29-4A95-8339-F320075C5BBB}" destId="{473B9845-1871-428B-A610-1CD4C626D65C}" srcOrd="0" destOrd="0" presId="urn:microsoft.com/office/officeart/2005/8/layout/venn1"/>
    <dgm:cxn modelId="{D8FDBC0D-3917-46F0-8384-6D72A4BF9C63}" type="presParOf" srcId="{5169CFCD-5C29-4A95-8339-F320075C5BBB}" destId="{7478BF9D-0F5B-464E-949D-6B082A8C13C6}" srcOrd="1" destOrd="0" presId="urn:microsoft.com/office/officeart/2005/8/layout/venn1"/>
    <dgm:cxn modelId="{D96E1F89-F41C-40DF-821E-31FF9B9B01FC}" type="presParOf" srcId="{5169CFCD-5C29-4A95-8339-F320075C5BBB}" destId="{C5E41D5B-B578-4E75-AFBB-0EA657EC5B32}" srcOrd="2" destOrd="0" presId="urn:microsoft.com/office/officeart/2005/8/layout/venn1"/>
    <dgm:cxn modelId="{786AA95B-DF8C-4E31-A738-CE1F7697C62F}" type="presParOf" srcId="{5169CFCD-5C29-4A95-8339-F320075C5BBB}" destId="{12128957-4F6A-417D-AD35-C177073691E8}" srcOrd="3" destOrd="0" presId="urn:microsoft.com/office/officeart/2005/8/layout/venn1"/>
    <dgm:cxn modelId="{5AAF4F5B-CD0F-4EF1-9092-D8F925BBFBF7}" type="presParOf" srcId="{5169CFCD-5C29-4A95-8339-F320075C5BBB}" destId="{6D200B74-EB5B-49EA-A17D-40348F1E0C1B}" srcOrd="4" destOrd="0" presId="urn:microsoft.com/office/officeart/2005/8/layout/venn1"/>
    <dgm:cxn modelId="{FB604D66-EF90-4778-B361-D82C7F4F2E7B}" type="presParOf" srcId="{5169CFCD-5C29-4A95-8339-F320075C5BBB}" destId="{E96C391D-6755-47C1-8FA2-A9546A0DB74A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BB628D-034B-4628-BB5E-0069118A1B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358659E-96C2-421E-95FD-24181623F5CC}">
      <dgm:prSet phldrT="[Texte]" custT="1"/>
      <dgm:spPr>
        <a:solidFill>
          <a:srgbClr val="1FA699">
            <a:alpha val="24000"/>
          </a:srgbClr>
        </a:solidFill>
      </dgm:spPr>
      <dgm:t>
        <a:bodyPr/>
        <a:lstStyle/>
        <a:p>
          <a:r>
            <a:rPr lang="fr-CA" sz="2000" b="0" dirty="0">
              <a:solidFill>
                <a:srgbClr val="1FA699"/>
              </a:solidFill>
              <a:latin typeface="Avenir Next LT Pro" panose="020B0504020202020204" pitchFamily="34" charset="0"/>
            </a:rPr>
            <a:t>Mise à distance de soi</a:t>
          </a:r>
        </a:p>
      </dgm:t>
    </dgm:pt>
    <dgm:pt modelId="{DDDBAF79-B4E7-466D-8365-A770555C23AB}" type="par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44E7F60-2643-455B-863A-F29419D38C9A}" type="sib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4D4FAC0D-2803-4B6F-BE95-C82CCA3D9A48}">
      <dgm:prSet phldrT="[Texte]" custT="1"/>
      <dgm:spPr>
        <a:solidFill>
          <a:srgbClr val="FECEED">
            <a:alpha val="50000"/>
          </a:srgbClr>
        </a:solidFill>
      </dgm:spPr>
      <dgm:t>
        <a:bodyPr/>
        <a:lstStyle/>
        <a:p>
          <a:r>
            <a:rPr lang="fr-CA" sz="2000" dirty="0">
              <a:solidFill>
                <a:srgbClr val="EC70AE"/>
              </a:solidFill>
              <a:latin typeface="Avenir Next LT Pro" panose="020B0504020202020204" pitchFamily="34" charset="0"/>
            </a:rPr>
            <a:t>Socioaffectif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51797C80-4092-4BE9-8D92-FE18977D8DC1}" type="par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AF77B47D-6F1A-4BEA-9C78-09CBFEA5C9ED}" type="sib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B3A67CBC-A885-4243-9D84-8E80DCB613FE}">
      <dgm:prSet phldrT="[Texte]" custT="1"/>
      <dgm:spPr>
        <a:solidFill>
          <a:schemeClr val="accent4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fr-CA" sz="2000" dirty="0">
              <a:latin typeface="Avenir Next LT Pro" panose="020B0504020202020204" pitchFamily="34" charset="0"/>
            </a:rPr>
            <a:t>Créativité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15EAFF79-1BD8-4F4D-BAB0-FD0A31CB8C6D}" type="par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1D2E8AB-ADEE-4C2B-AEF1-493AF23B169B}" type="sib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5169CFCD-5C29-4A95-8339-F320075C5BBB}" type="pres">
      <dgm:prSet presAssocID="{2BBB628D-034B-4628-BB5E-0069118A1B8F}" presName="compositeShape" presStyleCnt="0">
        <dgm:presLayoutVars>
          <dgm:chMax val="7"/>
          <dgm:dir/>
          <dgm:resizeHandles val="exact"/>
        </dgm:presLayoutVars>
      </dgm:prSet>
      <dgm:spPr/>
    </dgm:pt>
    <dgm:pt modelId="{473B9845-1871-428B-A610-1CD4C626D65C}" type="pres">
      <dgm:prSet presAssocID="{3358659E-96C2-421E-95FD-24181623F5CC}" presName="circ1" presStyleLbl="vennNode1" presStyleIdx="0" presStyleCnt="3"/>
      <dgm:spPr/>
    </dgm:pt>
    <dgm:pt modelId="{7478BF9D-0F5B-464E-949D-6B082A8C13C6}" type="pres">
      <dgm:prSet presAssocID="{3358659E-96C2-421E-95FD-24181623F5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E41D5B-B578-4E75-AFBB-0EA657EC5B32}" type="pres">
      <dgm:prSet presAssocID="{4D4FAC0D-2803-4B6F-BE95-C82CCA3D9A48}" presName="circ2" presStyleLbl="vennNode1" presStyleIdx="1" presStyleCnt="3"/>
      <dgm:spPr/>
    </dgm:pt>
    <dgm:pt modelId="{12128957-4F6A-417D-AD35-C177073691E8}" type="pres">
      <dgm:prSet presAssocID="{4D4FAC0D-2803-4B6F-BE95-C82CCA3D9A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200B74-EB5B-49EA-A17D-40348F1E0C1B}" type="pres">
      <dgm:prSet presAssocID="{B3A67CBC-A885-4243-9D84-8E80DCB613FE}" presName="circ3" presStyleLbl="vennNode1" presStyleIdx="2" presStyleCnt="3"/>
      <dgm:spPr/>
    </dgm:pt>
    <dgm:pt modelId="{E96C391D-6755-47C1-8FA2-A9546A0DB74A}" type="pres">
      <dgm:prSet presAssocID="{B3A67CBC-A885-4243-9D84-8E80DCB613F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329B22-0D1E-43F9-A84C-B3D02C8999FC}" srcId="{2BBB628D-034B-4628-BB5E-0069118A1B8F}" destId="{3358659E-96C2-421E-95FD-24181623F5CC}" srcOrd="0" destOrd="0" parTransId="{DDDBAF79-B4E7-466D-8365-A770555C23AB}" sibTransId="{344E7F60-2643-455B-863A-F29419D38C9A}"/>
    <dgm:cxn modelId="{A5C2E837-ADD8-4871-A4C4-F6404BDA8C7C}" srcId="{2BBB628D-034B-4628-BB5E-0069118A1B8F}" destId="{B3A67CBC-A885-4243-9D84-8E80DCB613FE}" srcOrd="2" destOrd="0" parTransId="{15EAFF79-1BD8-4F4D-BAB0-FD0A31CB8C6D}" sibTransId="{31D2E8AB-ADEE-4C2B-AEF1-493AF23B169B}"/>
    <dgm:cxn modelId="{2579F95B-7D10-4DD6-9124-42C58E48D5FA}" type="presOf" srcId="{B3A67CBC-A885-4243-9D84-8E80DCB613FE}" destId="{E96C391D-6755-47C1-8FA2-A9546A0DB74A}" srcOrd="1" destOrd="0" presId="urn:microsoft.com/office/officeart/2005/8/layout/venn1"/>
    <dgm:cxn modelId="{99B6F058-ED5C-4944-9EB0-1310DC1E903F}" type="presOf" srcId="{B3A67CBC-A885-4243-9D84-8E80DCB613FE}" destId="{6D200B74-EB5B-49EA-A17D-40348F1E0C1B}" srcOrd="0" destOrd="0" presId="urn:microsoft.com/office/officeart/2005/8/layout/venn1"/>
    <dgm:cxn modelId="{0C8A827D-5EB2-4BDC-9B45-2BB0ED74AA2E}" type="presOf" srcId="{4D4FAC0D-2803-4B6F-BE95-C82CCA3D9A48}" destId="{12128957-4F6A-417D-AD35-C177073691E8}" srcOrd="1" destOrd="0" presId="urn:microsoft.com/office/officeart/2005/8/layout/venn1"/>
    <dgm:cxn modelId="{3C407A82-8C81-4982-B132-D36228F1F9D7}" srcId="{2BBB628D-034B-4628-BB5E-0069118A1B8F}" destId="{4D4FAC0D-2803-4B6F-BE95-C82CCA3D9A48}" srcOrd="1" destOrd="0" parTransId="{51797C80-4092-4BE9-8D92-FE18977D8DC1}" sibTransId="{AF77B47D-6F1A-4BEA-9C78-09CBFEA5C9ED}"/>
    <dgm:cxn modelId="{4ECECC8E-A8A7-4D9C-A071-4797DEB2C4E8}" type="presOf" srcId="{3358659E-96C2-421E-95FD-24181623F5CC}" destId="{473B9845-1871-428B-A610-1CD4C626D65C}" srcOrd="0" destOrd="0" presId="urn:microsoft.com/office/officeart/2005/8/layout/venn1"/>
    <dgm:cxn modelId="{2FC99F92-6BC7-46B1-B109-2CDD33CA27D5}" type="presOf" srcId="{2BBB628D-034B-4628-BB5E-0069118A1B8F}" destId="{5169CFCD-5C29-4A95-8339-F320075C5BBB}" srcOrd="0" destOrd="0" presId="urn:microsoft.com/office/officeart/2005/8/layout/venn1"/>
    <dgm:cxn modelId="{604B6A95-CB80-4AA9-8D36-6715FD3D47A7}" type="presOf" srcId="{3358659E-96C2-421E-95FD-24181623F5CC}" destId="{7478BF9D-0F5B-464E-949D-6B082A8C13C6}" srcOrd="1" destOrd="0" presId="urn:microsoft.com/office/officeart/2005/8/layout/venn1"/>
    <dgm:cxn modelId="{A4645BC1-5099-4696-888E-E8599E4F2EDE}" type="presOf" srcId="{4D4FAC0D-2803-4B6F-BE95-C82CCA3D9A48}" destId="{C5E41D5B-B578-4E75-AFBB-0EA657EC5B32}" srcOrd="0" destOrd="0" presId="urn:microsoft.com/office/officeart/2005/8/layout/venn1"/>
    <dgm:cxn modelId="{D9C7C553-7B5B-4E61-AA13-F45EB907DC29}" type="presParOf" srcId="{5169CFCD-5C29-4A95-8339-F320075C5BBB}" destId="{473B9845-1871-428B-A610-1CD4C626D65C}" srcOrd="0" destOrd="0" presId="urn:microsoft.com/office/officeart/2005/8/layout/venn1"/>
    <dgm:cxn modelId="{D8FDBC0D-3917-46F0-8384-6D72A4BF9C63}" type="presParOf" srcId="{5169CFCD-5C29-4A95-8339-F320075C5BBB}" destId="{7478BF9D-0F5B-464E-949D-6B082A8C13C6}" srcOrd="1" destOrd="0" presId="urn:microsoft.com/office/officeart/2005/8/layout/venn1"/>
    <dgm:cxn modelId="{D96E1F89-F41C-40DF-821E-31FF9B9B01FC}" type="presParOf" srcId="{5169CFCD-5C29-4A95-8339-F320075C5BBB}" destId="{C5E41D5B-B578-4E75-AFBB-0EA657EC5B32}" srcOrd="2" destOrd="0" presId="urn:microsoft.com/office/officeart/2005/8/layout/venn1"/>
    <dgm:cxn modelId="{786AA95B-DF8C-4E31-A738-CE1F7697C62F}" type="presParOf" srcId="{5169CFCD-5C29-4A95-8339-F320075C5BBB}" destId="{12128957-4F6A-417D-AD35-C177073691E8}" srcOrd="3" destOrd="0" presId="urn:microsoft.com/office/officeart/2005/8/layout/venn1"/>
    <dgm:cxn modelId="{5AAF4F5B-CD0F-4EF1-9092-D8F925BBFBF7}" type="presParOf" srcId="{5169CFCD-5C29-4A95-8339-F320075C5BBB}" destId="{6D200B74-EB5B-49EA-A17D-40348F1E0C1B}" srcOrd="4" destOrd="0" presId="urn:microsoft.com/office/officeart/2005/8/layout/venn1"/>
    <dgm:cxn modelId="{FB604D66-EF90-4778-B361-D82C7F4F2E7B}" type="presParOf" srcId="{5169CFCD-5C29-4A95-8339-F320075C5BBB}" destId="{E96C391D-6755-47C1-8FA2-A9546A0DB74A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BB628D-034B-4628-BB5E-0069118A1B8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358659E-96C2-421E-95FD-24181623F5CC}">
      <dgm:prSet phldrT="[Texte]" custT="1"/>
      <dgm:spPr>
        <a:solidFill>
          <a:srgbClr val="1FA699">
            <a:alpha val="24000"/>
          </a:srgbClr>
        </a:solidFill>
      </dgm:spPr>
      <dgm:t>
        <a:bodyPr/>
        <a:lstStyle/>
        <a:p>
          <a:r>
            <a:rPr lang="fr-CA" sz="2000" b="0" dirty="0">
              <a:solidFill>
                <a:srgbClr val="1FA699"/>
              </a:solidFill>
              <a:latin typeface="Avenir Next LT Pro" panose="020B0504020202020204" pitchFamily="34" charset="0"/>
            </a:rPr>
            <a:t>Mise à distance de soi</a:t>
          </a:r>
        </a:p>
      </dgm:t>
    </dgm:pt>
    <dgm:pt modelId="{DDDBAF79-B4E7-466D-8365-A770555C23AB}" type="par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44E7F60-2643-455B-863A-F29419D38C9A}" type="sibTrans" cxnId="{35329B22-0D1E-43F9-A84C-B3D02C8999F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4D4FAC0D-2803-4B6F-BE95-C82CCA3D9A48}">
      <dgm:prSet phldrT="[Texte]" custT="1"/>
      <dgm:spPr>
        <a:solidFill>
          <a:srgbClr val="FECEED">
            <a:alpha val="50000"/>
          </a:srgbClr>
        </a:solidFill>
      </dgm:spPr>
      <dgm:t>
        <a:bodyPr/>
        <a:lstStyle/>
        <a:p>
          <a:r>
            <a:rPr lang="fr-CA" sz="2000" dirty="0">
              <a:solidFill>
                <a:srgbClr val="EC70AE"/>
              </a:solidFill>
              <a:latin typeface="Avenir Next LT Pro" panose="020B0504020202020204" pitchFamily="34" charset="0"/>
            </a:rPr>
            <a:t>Socioaffectif</a:t>
          </a:r>
        </a:p>
        <a:p>
          <a:endParaRPr lang="fr-CA" sz="2000" dirty="0">
            <a:latin typeface="Avenir Next LT Pro" panose="020B0504020202020204" pitchFamily="34" charset="0"/>
          </a:endParaRPr>
        </a:p>
      </dgm:t>
    </dgm:pt>
    <dgm:pt modelId="{51797C80-4092-4BE9-8D92-FE18977D8DC1}" type="par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AF77B47D-6F1A-4BEA-9C78-09CBFEA5C9ED}" type="sibTrans" cxnId="{3C407A82-8C81-4982-B132-D36228F1F9D7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B3A67CBC-A885-4243-9D84-8E80DCB613FE}">
      <dgm:prSet phldrT="[Texte]" custT="1"/>
      <dgm:spPr>
        <a:solidFill>
          <a:schemeClr val="accent4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fr-CA" sz="2000" dirty="0">
              <a:solidFill>
                <a:srgbClr val="FFC000"/>
              </a:solidFill>
              <a:latin typeface="Avenir Next LT Pro" panose="020B0504020202020204" pitchFamily="34" charset="0"/>
            </a:rPr>
            <a:t>Créativité</a:t>
          </a:r>
        </a:p>
      </dgm:t>
    </dgm:pt>
    <dgm:pt modelId="{15EAFF79-1BD8-4F4D-BAB0-FD0A31CB8C6D}" type="par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31D2E8AB-ADEE-4C2B-AEF1-493AF23B169B}" type="sibTrans" cxnId="{A5C2E837-ADD8-4871-A4C4-F6404BDA8C7C}">
      <dgm:prSet/>
      <dgm:spPr/>
      <dgm:t>
        <a:bodyPr/>
        <a:lstStyle/>
        <a:p>
          <a:endParaRPr lang="fr-CA">
            <a:latin typeface="Avenir Next LT Pro" panose="020B0504020202020204" pitchFamily="34" charset="0"/>
          </a:endParaRPr>
        </a:p>
      </dgm:t>
    </dgm:pt>
    <dgm:pt modelId="{5169CFCD-5C29-4A95-8339-F320075C5BBB}" type="pres">
      <dgm:prSet presAssocID="{2BBB628D-034B-4628-BB5E-0069118A1B8F}" presName="compositeShape" presStyleCnt="0">
        <dgm:presLayoutVars>
          <dgm:chMax val="7"/>
          <dgm:dir/>
          <dgm:resizeHandles val="exact"/>
        </dgm:presLayoutVars>
      </dgm:prSet>
      <dgm:spPr/>
    </dgm:pt>
    <dgm:pt modelId="{473B9845-1871-428B-A610-1CD4C626D65C}" type="pres">
      <dgm:prSet presAssocID="{3358659E-96C2-421E-95FD-24181623F5CC}" presName="circ1" presStyleLbl="vennNode1" presStyleIdx="0" presStyleCnt="3"/>
      <dgm:spPr/>
    </dgm:pt>
    <dgm:pt modelId="{7478BF9D-0F5B-464E-949D-6B082A8C13C6}" type="pres">
      <dgm:prSet presAssocID="{3358659E-96C2-421E-95FD-24181623F5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5E41D5B-B578-4E75-AFBB-0EA657EC5B32}" type="pres">
      <dgm:prSet presAssocID="{4D4FAC0D-2803-4B6F-BE95-C82CCA3D9A48}" presName="circ2" presStyleLbl="vennNode1" presStyleIdx="1" presStyleCnt="3"/>
      <dgm:spPr/>
    </dgm:pt>
    <dgm:pt modelId="{12128957-4F6A-417D-AD35-C177073691E8}" type="pres">
      <dgm:prSet presAssocID="{4D4FAC0D-2803-4B6F-BE95-C82CCA3D9A4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200B74-EB5B-49EA-A17D-40348F1E0C1B}" type="pres">
      <dgm:prSet presAssocID="{B3A67CBC-A885-4243-9D84-8E80DCB613FE}" presName="circ3" presStyleLbl="vennNode1" presStyleIdx="2" presStyleCnt="3"/>
      <dgm:spPr/>
    </dgm:pt>
    <dgm:pt modelId="{E96C391D-6755-47C1-8FA2-A9546A0DB74A}" type="pres">
      <dgm:prSet presAssocID="{B3A67CBC-A885-4243-9D84-8E80DCB613F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329B22-0D1E-43F9-A84C-B3D02C8999FC}" srcId="{2BBB628D-034B-4628-BB5E-0069118A1B8F}" destId="{3358659E-96C2-421E-95FD-24181623F5CC}" srcOrd="0" destOrd="0" parTransId="{DDDBAF79-B4E7-466D-8365-A770555C23AB}" sibTransId="{344E7F60-2643-455B-863A-F29419D38C9A}"/>
    <dgm:cxn modelId="{A5C2E837-ADD8-4871-A4C4-F6404BDA8C7C}" srcId="{2BBB628D-034B-4628-BB5E-0069118A1B8F}" destId="{B3A67CBC-A885-4243-9D84-8E80DCB613FE}" srcOrd="2" destOrd="0" parTransId="{15EAFF79-1BD8-4F4D-BAB0-FD0A31CB8C6D}" sibTransId="{31D2E8AB-ADEE-4C2B-AEF1-493AF23B169B}"/>
    <dgm:cxn modelId="{2579F95B-7D10-4DD6-9124-42C58E48D5FA}" type="presOf" srcId="{B3A67CBC-A885-4243-9D84-8E80DCB613FE}" destId="{E96C391D-6755-47C1-8FA2-A9546A0DB74A}" srcOrd="1" destOrd="0" presId="urn:microsoft.com/office/officeart/2005/8/layout/venn1"/>
    <dgm:cxn modelId="{99B6F058-ED5C-4944-9EB0-1310DC1E903F}" type="presOf" srcId="{B3A67CBC-A885-4243-9D84-8E80DCB613FE}" destId="{6D200B74-EB5B-49EA-A17D-40348F1E0C1B}" srcOrd="0" destOrd="0" presId="urn:microsoft.com/office/officeart/2005/8/layout/venn1"/>
    <dgm:cxn modelId="{0C8A827D-5EB2-4BDC-9B45-2BB0ED74AA2E}" type="presOf" srcId="{4D4FAC0D-2803-4B6F-BE95-C82CCA3D9A48}" destId="{12128957-4F6A-417D-AD35-C177073691E8}" srcOrd="1" destOrd="0" presId="urn:microsoft.com/office/officeart/2005/8/layout/venn1"/>
    <dgm:cxn modelId="{3C407A82-8C81-4982-B132-D36228F1F9D7}" srcId="{2BBB628D-034B-4628-BB5E-0069118A1B8F}" destId="{4D4FAC0D-2803-4B6F-BE95-C82CCA3D9A48}" srcOrd="1" destOrd="0" parTransId="{51797C80-4092-4BE9-8D92-FE18977D8DC1}" sibTransId="{AF77B47D-6F1A-4BEA-9C78-09CBFEA5C9ED}"/>
    <dgm:cxn modelId="{4ECECC8E-A8A7-4D9C-A071-4797DEB2C4E8}" type="presOf" srcId="{3358659E-96C2-421E-95FD-24181623F5CC}" destId="{473B9845-1871-428B-A610-1CD4C626D65C}" srcOrd="0" destOrd="0" presId="urn:microsoft.com/office/officeart/2005/8/layout/venn1"/>
    <dgm:cxn modelId="{2FC99F92-6BC7-46B1-B109-2CDD33CA27D5}" type="presOf" srcId="{2BBB628D-034B-4628-BB5E-0069118A1B8F}" destId="{5169CFCD-5C29-4A95-8339-F320075C5BBB}" srcOrd="0" destOrd="0" presId="urn:microsoft.com/office/officeart/2005/8/layout/venn1"/>
    <dgm:cxn modelId="{604B6A95-CB80-4AA9-8D36-6715FD3D47A7}" type="presOf" srcId="{3358659E-96C2-421E-95FD-24181623F5CC}" destId="{7478BF9D-0F5B-464E-949D-6B082A8C13C6}" srcOrd="1" destOrd="0" presId="urn:microsoft.com/office/officeart/2005/8/layout/venn1"/>
    <dgm:cxn modelId="{A4645BC1-5099-4696-888E-E8599E4F2EDE}" type="presOf" srcId="{4D4FAC0D-2803-4B6F-BE95-C82CCA3D9A48}" destId="{C5E41D5B-B578-4E75-AFBB-0EA657EC5B32}" srcOrd="0" destOrd="0" presId="urn:microsoft.com/office/officeart/2005/8/layout/venn1"/>
    <dgm:cxn modelId="{D9C7C553-7B5B-4E61-AA13-F45EB907DC29}" type="presParOf" srcId="{5169CFCD-5C29-4A95-8339-F320075C5BBB}" destId="{473B9845-1871-428B-A610-1CD4C626D65C}" srcOrd="0" destOrd="0" presId="urn:microsoft.com/office/officeart/2005/8/layout/venn1"/>
    <dgm:cxn modelId="{D8FDBC0D-3917-46F0-8384-6D72A4BF9C63}" type="presParOf" srcId="{5169CFCD-5C29-4A95-8339-F320075C5BBB}" destId="{7478BF9D-0F5B-464E-949D-6B082A8C13C6}" srcOrd="1" destOrd="0" presId="urn:microsoft.com/office/officeart/2005/8/layout/venn1"/>
    <dgm:cxn modelId="{D96E1F89-F41C-40DF-821E-31FF9B9B01FC}" type="presParOf" srcId="{5169CFCD-5C29-4A95-8339-F320075C5BBB}" destId="{C5E41D5B-B578-4E75-AFBB-0EA657EC5B32}" srcOrd="2" destOrd="0" presId="urn:microsoft.com/office/officeart/2005/8/layout/venn1"/>
    <dgm:cxn modelId="{786AA95B-DF8C-4E31-A738-CE1F7697C62F}" type="presParOf" srcId="{5169CFCD-5C29-4A95-8339-F320075C5BBB}" destId="{12128957-4F6A-417D-AD35-C177073691E8}" srcOrd="3" destOrd="0" presId="urn:microsoft.com/office/officeart/2005/8/layout/venn1"/>
    <dgm:cxn modelId="{5AAF4F5B-CD0F-4EF1-9092-D8F925BBFBF7}" type="presParOf" srcId="{5169CFCD-5C29-4A95-8339-F320075C5BBB}" destId="{6D200B74-EB5B-49EA-A17D-40348F1E0C1B}" srcOrd="4" destOrd="0" presId="urn:microsoft.com/office/officeart/2005/8/layout/venn1"/>
    <dgm:cxn modelId="{FB604D66-EF90-4778-B361-D82C7F4F2E7B}" type="presParOf" srcId="{5169CFCD-5C29-4A95-8339-F320075C5BBB}" destId="{E96C391D-6755-47C1-8FA2-A9546A0DB74A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32BA5-5ED9-4B1D-ACAD-017E87BEBE32}">
      <dsp:nvSpPr>
        <dsp:cNvPr id="0" name=""/>
        <dsp:cNvSpPr/>
      </dsp:nvSpPr>
      <dsp:spPr>
        <a:xfrm>
          <a:off x="2778778" y="266211"/>
          <a:ext cx="3633729" cy="3559946"/>
        </a:xfrm>
        <a:prstGeom prst="ellipse">
          <a:avLst/>
        </a:prstGeom>
        <a:solidFill>
          <a:srgbClr val="1FA699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b="1" kern="1200">
              <a:solidFill>
                <a:srgbClr val="263440"/>
              </a:solidFill>
              <a:latin typeface="Avenir Next LT Pro" panose="020B0504020202020204" pitchFamily="34" charset="0"/>
            </a:rPr>
            <a:t>Savoir-être</a:t>
          </a:r>
        </a:p>
      </dsp:txBody>
      <dsp:txXfrm>
        <a:off x="3263275" y="889202"/>
        <a:ext cx="2664734" cy="1601975"/>
      </dsp:txXfrm>
    </dsp:sp>
    <dsp:sp modelId="{3C92C814-9ED4-4EBD-A5CA-02449CBCA443}">
      <dsp:nvSpPr>
        <dsp:cNvPr id="0" name=""/>
        <dsp:cNvSpPr/>
      </dsp:nvSpPr>
      <dsp:spPr>
        <a:xfrm>
          <a:off x="3734441" y="2114417"/>
          <a:ext cx="3552800" cy="3568965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b="1" kern="1200">
              <a:solidFill>
                <a:srgbClr val="263440"/>
              </a:solidFill>
              <a:latin typeface="Avenir Next LT Pro" panose="020B0504020202020204" pitchFamily="34" charset="0"/>
            </a:rPr>
            <a:t>    Savoir-faire</a:t>
          </a:r>
        </a:p>
      </dsp:txBody>
      <dsp:txXfrm>
        <a:off x="4821006" y="3036399"/>
        <a:ext cx="2131680" cy="1962931"/>
      </dsp:txXfrm>
    </dsp:sp>
    <dsp:sp modelId="{D1DA472A-AACE-4A71-A6D2-F1335C9DD5DC}">
      <dsp:nvSpPr>
        <dsp:cNvPr id="0" name=""/>
        <dsp:cNvSpPr/>
      </dsp:nvSpPr>
      <dsp:spPr>
        <a:xfrm>
          <a:off x="1356883" y="2135733"/>
          <a:ext cx="3747715" cy="3568028"/>
        </a:xfrm>
        <a:prstGeom prst="ellipse">
          <a:avLst/>
        </a:prstGeom>
        <a:solidFill>
          <a:srgbClr val="FECEED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b="1" kern="1200">
              <a:solidFill>
                <a:srgbClr val="263440"/>
              </a:solidFill>
              <a:latin typeface="Avenir Next LT Pro" panose="020B0504020202020204" pitchFamily="34" charset="0"/>
            </a:rPr>
            <a:t>Savoir</a:t>
          </a:r>
        </a:p>
      </dsp:txBody>
      <dsp:txXfrm>
        <a:off x="1709793" y="3057473"/>
        <a:ext cx="2248629" cy="1962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4206F-9627-4825-9598-404E2ABBEEC2}">
      <dsp:nvSpPr>
        <dsp:cNvPr id="0" name=""/>
        <dsp:cNvSpPr/>
      </dsp:nvSpPr>
      <dsp:spPr>
        <a:xfrm>
          <a:off x="0" y="302716"/>
          <a:ext cx="9118298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FA69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rgbClr val="263440"/>
              </a:solidFill>
              <a:latin typeface="Avenir Next LT Pro"/>
            </a:rPr>
            <a:t>Gestion du temps, efficacité, initiative, prise de décision…</a:t>
          </a:r>
          <a:endParaRPr lang="en-US" sz="1800" kern="1200">
            <a:solidFill>
              <a:srgbClr val="263440"/>
            </a:solidFill>
            <a:latin typeface="Avenir Next LT Pro"/>
          </a:endParaRPr>
        </a:p>
      </dsp:txBody>
      <dsp:txXfrm>
        <a:off x="0" y="302716"/>
        <a:ext cx="9118298" cy="765450"/>
      </dsp:txXfrm>
    </dsp:sp>
    <dsp:sp modelId="{7E9E2367-75C4-4FBC-B148-B4272D0D4BE0}">
      <dsp:nvSpPr>
        <dsp:cNvPr id="0" name=""/>
        <dsp:cNvSpPr/>
      </dsp:nvSpPr>
      <dsp:spPr>
        <a:xfrm>
          <a:off x="455914" y="37036"/>
          <a:ext cx="6382808" cy="531360"/>
        </a:xfrm>
        <a:prstGeom prst="roundRect">
          <a:avLst/>
        </a:prstGeom>
        <a:solidFill>
          <a:srgbClr val="1FA69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  <a:latin typeface="Avenir Next LT Pro"/>
            </a:rPr>
            <a:t>S-E liés à l’action :    </a:t>
          </a:r>
          <a:endParaRPr lang="en-US" sz="2000" kern="1200">
            <a:solidFill>
              <a:schemeClr val="bg1"/>
            </a:solidFill>
            <a:latin typeface="Avenir Next LT Pro" panose="020B0504020202020204" pitchFamily="34" charset="0"/>
          </a:endParaRPr>
        </a:p>
      </dsp:txBody>
      <dsp:txXfrm>
        <a:off x="481853" y="62975"/>
        <a:ext cx="6330930" cy="479482"/>
      </dsp:txXfrm>
    </dsp:sp>
    <dsp:sp modelId="{22FC1FA4-D40B-4EAC-A93E-4CFA717E9C54}">
      <dsp:nvSpPr>
        <dsp:cNvPr id="0" name=""/>
        <dsp:cNvSpPr/>
      </dsp:nvSpPr>
      <dsp:spPr>
        <a:xfrm>
          <a:off x="0" y="1431046"/>
          <a:ext cx="9118298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FA69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>
              <a:solidFill>
                <a:srgbClr val="263440"/>
              </a:solidFill>
              <a:latin typeface="Avenir Next LT Pro"/>
            </a:rPr>
            <a:t>Solidité personnelle, compréhension de ses émotions, réflexivité...</a:t>
          </a:r>
          <a:endParaRPr lang="en-US" sz="1800" kern="1200">
            <a:solidFill>
              <a:srgbClr val="263440"/>
            </a:solidFill>
            <a:latin typeface="Avenir Next LT Pro"/>
          </a:endParaRPr>
        </a:p>
      </dsp:txBody>
      <dsp:txXfrm>
        <a:off x="0" y="1431046"/>
        <a:ext cx="9118298" cy="765450"/>
      </dsp:txXfrm>
    </dsp:sp>
    <dsp:sp modelId="{25EEF906-066F-47C5-A839-B6A4DD0E9127}">
      <dsp:nvSpPr>
        <dsp:cNvPr id="0" name=""/>
        <dsp:cNvSpPr/>
      </dsp:nvSpPr>
      <dsp:spPr>
        <a:xfrm>
          <a:off x="455914" y="1165366"/>
          <a:ext cx="6382808" cy="531360"/>
        </a:xfrm>
        <a:prstGeom prst="roundRect">
          <a:avLst/>
        </a:prstGeom>
        <a:solidFill>
          <a:srgbClr val="1FA69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  <a:latin typeface="Avenir Next LT Pro"/>
            </a:rPr>
            <a:t>S-E liés à la connaissance de soi :    </a:t>
          </a:r>
          <a:endParaRPr lang="en-US" sz="2000" kern="1200">
            <a:solidFill>
              <a:schemeClr val="bg1"/>
            </a:solidFill>
            <a:latin typeface="Avenir Next LT Pro" panose="020B0504020202020204" pitchFamily="34" charset="0"/>
          </a:endParaRPr>
        </a:p>
      </dsp:txBody>
      <dsp:txXfrm>
        <a:off x="481853" y="1191305"/>
        <a:ext cx="6330930" cy="479482"/>
      </dsp:txXfrm>
    </dsp:sp>
    <dsp:sp modelId="{827DC2B9-4525-4C27-8302-6BDAB40EF167}">
      <dsp:nvSpPr>
        <dsp:cNvPr id="0" name=""/>
        <dsp:cNvSpPr/>
      </dsp:nvSpPr>
      <dsp:spPr>
        <a:xfrm>
          <a:off x="0" y="2559376"/>
          <a:ext cx="9118298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FA69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rgbClr val="263440"/>
              </a:solidFill>
              <a:latin typeface="Avenir Next LT Pro"/>
            </a:rPr>
            <a:t>Empathie, écoute, coopération, capacité à convaincre…</a:t>
          </a:r>
        </a:p>
      </dsp:txBody>
      <dsp:txXfrm>
        <a:off x="0" y="2559376"/>
        <a:ext cx="9118298" cy="765450"/>
      </dsp:txXfrm>
    </dsp:sp>
    <dsp:sp modelId="{B9AEBD11-5FC9-4E1E-8AD6-938CDC3F7153}">
      <dsp:nvSpPr>
        <dsp:cNvPr id="0" name=""/>
        <dsp:cNvSpPr/>
      </dsp:nvSpPr>
      <dsp:spPr>
        <a:xfrm>
          <a:off x="455914" y="2293696"/>
          <a:ext cx="6382808" cy="531360"/>
        </a:xfrm>
        <a:prstGeom prst="roundRect">
          <a:avLst/>
        </a:prstGeom>
        <a:solidFill>
          <a:srgbClr val="1FA69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venir Next LT Pro"/>
            </a:rPr>
            <a:t>S-E liés à la relation aux autres :</a:t>
          </a:r>
          <a:endParaRPr lang="en-US" sz="2000" b="0" kern="1200">
            <a:solidFill>
              <a:schemeClr val="bg1"/>
            </a:solidFill>
            <a:latin typeface="Avenir Next LT Pro"/>
          </a:endParaRPr>
        </a:p>
      </dsp:txBody>
      <dsp:txXfrm>
        <a:off x="481853" y="2319635"/>
        <a:ext cx="6330930" cy="479482"/>
      </dsp:txXfrm>
    </dsp:sp>
    <dsp:sp modelId="{E508FE7A-11BD-464C-A302-41EBD731F544}">
      <dsp:nvSpPr>
        <dsp:cNvPr id="0" name=""/>
        <dsp:cNvSpPr/>
      </dsp:nvSpPr>
      <dsp:spPr>
        <a:xfrm>
          <a:off x="0" y="3687706"/>
          <a:ext cx="9118298" cy="765450"/>
        </a:xfrm>
        <a:prstGeom prst="rect">
          <a:avLst/>
        </a:prstGeom>
        <a:solidFill>
          <a:schemeClr val="bg1"/>
        </a:solidFill>
        <a:ln w="6350" cap="flat" cmpd="sng" algn="ctr">
          <a:solidFill>
            <a:srgbClr val="26344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>
              <a:solidFill>
                <a:srgbClr val="263440"/>
              </a:solidFill>
              <a:latin typeface="Avenir Next LT Pro"/>
            </a:rPr>
            <a:t>Créativité, ouverture d’esprit, être capable d'apprendre à apprendre…</a:t>
          </a:r>
        </a:p>
      </dsp:txBody>
      <dsp:txXfrm>
        <a:off x="0" y="3687706"/>
        <a:ext cx="9118298" cy="765450"/>
      </dsp:txXfrm>
    </dsp:sp>
    <dsp:sp modelId="{17BB5704-0240-466A-9BB9-1EF6228A0DBC}">
      <dsp:nvSpPr>
        <dsp:cNvPr id="0" name=""/>
        <dsp:cNvSpPr/>
      </dsp:nvSpPr>
      <dsp:spPr>
        <a:xfrm>
          <a:off x="455914" y="3422026"/>
          <a:ext cx="6382808" cy="531360"/>
        </a:xfrm>
        <a:prstGeom prst="roundRect">
          <a:avLst/>
        </a:prstGeom>
        <a:solidFill>
          <a:srgbClr val="1FA699"/>
        </a:solidFill>
        <a:ln>
          <a:solidFill>
            <a:srgbClr val="26344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bg1"/>
              </a:solidFill>
              <a:latin typeface="Avenir Next LT Pro"/>
            </a:rPr>
            <a:t>S-E </a:t>
          </a:r>
          <a:r>
            <a:rPr lang="en-US" sz="2000" kern="1200" err="1">
              <a:solidFill>
                <a:schemeClr val="bg1"/>
              </a:solidFill>
              <a:latin typeface="Avenir Next LT Pro"/>
            </a:rPr>
            <a:t>liés</a:t>
          </a:r>
          <a:r>
            <a:rPr lang="en-US" sz="2000" kern="1200">
              <a:solidFill>
                <a:schemeClr val="bg1"/>
              </a:solidFill>
              <a:latin typeface="Avenir Next LT Pro"/>
            </a:rPr>
            <a:t> à la dimension cognitive :</a:t>
          </a:r>
        </a:p>
      </dsp:txBody>
      <dsp:txXfrm>
        <a:off x="481853" y="3447965"/>
        <a:ext cx="6330930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4206F-9627-4825-9598-404E2ABBEEC2}">
      <dsp:nvSpPr>
        <dsp:cNvPr id="0" name=""/>
        <dsp:cNvSpPr/>
      </dsp:nvSpPr>
      <dsp:spPr>
        <a:xfrm>
          <a:off x="0" y="302716"/>
          <a:ext cx="9118298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FA69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solidFill>
                <a:srgbClr val="263440"/>
              </a:solidFill>
              <a:latin typeface="Avenir Next LT Pro"/>
            </a:rPr>
            <a:t>Demeure inchangée</a:t>
          </a:r>
          <a:endParaRPr lang="en-US" sz="1800" kern="1200" dirty="0">
            <a:solidFill>
              <a:srgbClr val="263440"/>
            </a:solidFill>
            <a:latin typeface="Avenir Next LT Pro"/>
          </a:endParaRPr>
        </a:p>
      </dsp:txBody>
      <dsp:txXfrm>
        <a:off x="0" y="302716"/>
        <a:ext cx="9118298" cy="765450"/>
      </dsp:txXfrm>
    </dsp:sp>
    <dsp:sp modelId="{7E9E2367-75C4-4FBC-B148-B4272D0D4BE0}">
      <dsp:nvSpPr>
        <dsp:cNvPr id="0" name=""/>
        <dsp:cNvSpPr/>
      </dsp:nvSpPr>
      <dsp:spPr>
        <a:xfrm>
          <a:off x="455914" y="37036"/>
          <a:ext cx="6382808" cy="531360"/>
        </a:xfrm>
        <a:prstGeom prst="roundRect">
          <a:avLst/>
        </a:prstGeom>
        <a:solidFill>
          <a:srgbClr val="1FA69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solidFill>
                <a:schemeClr val="bg1"/>
              </a:solidFill>
              <a:latin typeface="Avenir Next LT Pro"/>
            </a:rPr>
            <a:t>S-E liés à l’action :    </a:t>
          </a:r>
          <a:endParaRPr lang="en-US" sz="2000" kern="1200">
            <a:solidFill>
              <a:schemeClr val="bg1"/>
            </a:solidFill>
            <a:latin typeface="Avenir Next LT Pro" panose="020B0504020202020204" pitchFamily="34" charset="0"/>
          </a:endParaRPr>
        </a:p>
      </dsp:txBody>
      <dsp:txXfrm>
        <a:off x="481853" y="62975"/>
        <a:ext cx="6330930" cy="479482"/>
      </dsp:txXfrm>
    </dsp:sp>
    <dsp:sp modelId="{22FC1FA4-D40B-4EAC-A93E-4CFA717E9C54}">
      <dsp:nvSpPr>
        <dsp:cNvPr id="0" name=""/>
        <dsp:cNvSpPr/>
      </dsp:nvSpPr>
      <dsp:spPr>
        <a:xfrm>
          <a:off x="0" y="1431046"/>
          <a:ext cx="9118298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FA69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Devient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 S-E </a:t>
          </a: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liés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 à la mise à distance de soi</a:t>
          </a:r>
        </a:p>
      </dsp:txBody>
      <dsp:txXfrm>
        <a:off x="0" y="1431046"/>
        <a:ext cx="9118298" cy="765450"/>
      </dsp:txXfrm>
    </dsp:sp>
    <dsp:sp modelId="{25EEF906-066F-47C5-A839-B6A4DD0E9127}">
      <dsp:nvSpPr>
        <dsp:cNvPr id="0" name=""/>
        <dsp:cNvSpPr/>
      </dsp:nvSpPr>
      <dsp:spPr>
        <a:xfrm>
          <a:off x="455914" y="1165366"/>
          <a:ext cx="6382808" cy="531360"/>
        </a:xfrm>
        <a:prstGeom prst="roundRect">
          <a:avLst/>
        </a:prstGeom>
        <a:solidFill>
          <a:srgbClr val="1FA69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venir Next LT Pro"/>
            </a:rPr>
            <a:t>S-E liés à la connaissance de soi :    </a:t>
          </a:r>
          <a:endParaRPr lang="en-US" sz="2000" kern="1200" dirty="0">
            <a:solidFill>
              <a:schemeClr val="bg1"/>
            </a:solidFill>
            <a:latin typeface="Avenir Next LT Pro" panose="020B0504020202020204" pitchFamily="34" charset="0"/>
          </a:endParaRPr>
        </a:p>
      </dsp:txBody>
      <dsp:txXfrm>
        <a:off x="481853" y="1191305"/>
        <a:ext cx="6330930" cy="479482"/>
      </dsp:txXfrm>
    </dsp:sp>
    <dsp:sp modelId="{827DC2B9-4525-4C27-8302-6BDAB40EF167}">
      <dsp:nvSpPr>
        <dsp:cNvPr id="0" name=""/>
        <dsp:cNvSpPr/>
      </dsp:nvSpPr>
      <dsp:spPr>
        <a:xfrm>
          <a:off x="0" y="2559376"/>
          <a:ext cx="9118298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1FA699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Devient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 S-E </a:t>
          </a: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liés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 aux relations </a:t>
          </a: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socioaffective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…</a:t>
          </a:r>
        </a:p>
      </dsp:txBody>
      <dsp:txXfrm>
        <a:off x="0" y="2559376"/>
        <a:ext cx="9118298" cy="765450"/>
      </dsp:txXfrm>
    </dsp:sp>
    <dsp:sp modelId="{B9AEBD11-5FC9-4E1E-8AD6-938CDC3F7153}">
      <dsp:nvSpPr>
        <dsp:cNvPr id="0" name=""/>
        <dsp:cNvSpPr/>
      </dsp:nvSpPr>
      <dsp:spPr>
        <a:xfrm>
          <a:off x="455914" y="2293696"/>
          <a:ext cx="6382808" cy="531360"/>
        </a:xfrm>
        <a:prstGeom prst="roundRect">
          <a:avLst/>
        </a:prstGeom>
        <a:solidFill>
          <a:srgbClr val="1FA69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>
              <a:solidFill>
                <a:schemeClr val="bg1"/>
              </a:solidFill>
              <a:latin typeface="Avenir Next LT Pro"/>
            </a:rPr>
            <a:t>S-E liés à la relation aux autres :</a:t>
          </a:r>
          <a:endParaRPr lang="en-US" sz="2000" b="0" kern="1200">
            <a:solidFill>
              <a:schemeClr val="bg1"/>
            </a:solidFill>
            <a:latin typeface="Avenir Next LT Pro"/>
          </a:endParaRPr>
        </a:p>
      </dsp:txBody>
      <dsp:txXfrm>
        <a:off x="481853" y="2319635"/>
        <a:ext cx="6330930" cy="479482"/>
      </dsp:txXfrm>
    </dsp:sp>
    <dsp:sp modelId="{E508FE7A-11BD-464C-A302-41EBD731F544}">
      <dsp:nvSpPr>
        <dsp:cNvPr id="0" name=""/>
        <dsp:cNvSpPr/>
      </dsp:nvSpPr>
      <dsp:spPr>
        <a:xfrm>
          <a:off x="0" y="3687706"/>
          <a:ext cx="9118298" cy="765450"/>
        </a:xfrm>
        <a:prstGeom prst="rect">
          <a:avLst/>
        </a:prstGeom>
        <a:solidFill>
          <a:schemeClr val="bg1"/>
        </a:solidFill>
        <a:ln w="6350" cap="flat" cmpd="sng" algn="ctr">
          <a:solidFill>
            <a:srgbClr val="26344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7681" tIns="374904" rIns="707681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Devient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 S-E </a:t>
          </a: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liés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 à la </a:t>
          </a:r>
          <a:r>
            <a:rPr lang="en-US" sz="1800" kern="1200" dirty="0" err="1">
              <a:solidFill>
                <a:srgbClr val="263440"/>
              </a:solidFill>
              <a:latin typeface="Avenir Next LT Pro"/>
            </a:rPr>
            <a:t>créativité</a:t>
          </a:r>
          <a:r>
            <a:rPr lang="en-US" sz="1800" kern="1200" dirty="0">
              <a:solidFill>
                <a:srgbClr val="263440"/>
              </a:solidFill>
              <a:latin typeface="Avenir Next LT Pro"/>
            </a:rPr>
            <a:t>…</a:t>
          </a:r>
        </a:p>
      </dsp:txBody>
      <dsp:txXfrm>
        <a:off x="0" y="3687706"/>
        <a:ext cx="9118298" cy="765450"/>
      </dsp:txXfrm>
    </dsp:sp>
    <dsp:sp modelId="{17BB5704-0240-466A-9BB9-1EF6228A0DBC}">
      <dsp:nvSpPr>
        <dsp:cNvPr id="0" name=""/>
        <dsp:cNvSpPr/>
      </dsp:nvSpPr>
      <dsp:spPr>
        <a:xfrm>
          <a:off x="455914" y="3422026"/>
          <a:ext cx="6382808" cy="531360"/>
        </a:xfrm>
        <a:prstGeom prst="roundRect">
          <a:avLst/>
        </a:prstGeom>
        <a:solidFill>
          <a:srgbClr val="1FA699"/>
        </a:solidFill>
        <a:ln>
          <a:solidFill>
            <a:srgbClr val="26344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255" tIns="0" rIns="24125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bg1"/>
              </a:solidFill>
              <a:latin typeface="Avenir Next LT Pro"/>
            </a:rPr>
            <a:t>S-E </a:t>
          </a:r>
          <a:r>
            <a:rPr lang="en-US" sz="2000" kern="1200" err="1">
              <a:solidFill>
                <a:schemeClr val="bg1"/>
              </a:solidFill>
              <a:latin typeface="Avenir Next LT Pro"/>
            </a:rPr>
            <a:t>liés</a:t>
          </a:r>
          <a:r>
            <a:rPr lang="en-US" sz="2000" kern="1200">
              <a:solidFill>
                <a:schemeClr val="bg1"/>
              </a:solidFill>
              <a:latin typeface="Avenir Next LT Pro"/>
            </a:rPr>
            <a:t> à la dimension cognitive :</a:t>
          </a:r>
        </a:p>
      </dsp:txBody>
      <dsp:txXfrm>
        <a:off x="481853" y="3447965"/>
        <a:ext cx="6330930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9845-1871-428B-A610-1CD4C626D65C}">
      <dsp:nvSpPr>
        <dsp:cNvPr id="0" name=""/>
        <dsp:cNvSpPr/>
      </dsp:nvSpPr>
      <dsp:spPr>
        <a:xfrm>
          <a:off x="2355248" y="75347"/>
          <a:ext cx="3616691" cy="3616691"/>
        </a:xfrm>
        <a:prstGeom prst="ellipse">
          <a:avLst/>
        </a:prstGeom>
        <a:solidFill>
          <a:srgbClr val="1FA699">
            <a:alpha val="2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>
              <a:latin typeface="Avenir Next LT Pro" panose="020B0504020202020204" pitchFamily="34" charset="0"/>
            </a:rPr>
            <a:t>Mise à distance de soi</a:t>
          </a:r>
        </a:p>
      </dsp:txBody>
      <dsp:txXfrm>
        <a:off x="2837474" y="708268"/>
        <a:ext cx="2652240" cy="1627511"/>
      </dsp:txXfrm>
    </dsp:sp>
    <dsp:sp modelId="{C5E41D5B-B578-4E75-AFBB-0EA657EC5B32}">
      <dsp:nvSpPr>
        <dsp:cNvPr id="0" name=""/>
        <dsp:cNvSpPr/>
      </dsp:nvSpPr>
      <dsp:spPr>
        <a:xfrm>
          <a:off x="3660271" y="2335780"/>
          <a:ext cx="3616691" cy="3616691"/>
        </a:xfrm>
        <a:prstGeom prst="ellipse">
          <a:avLst/>
        </a:prstGeom>
        <a:solidFill>
          <a:srgbClr val="FECEED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Socioaffectif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4766376" y="3270092"/>
        <a:ext cx="2170015" cy="1989180"/>
      </dsp:txXfrm>
    </dsp:sp>
    <dsp:sp modelId="{6D200B74-EB5B-49EA-A17D-40348F1E0C1B}">
      <dsp:nvSpPr>
        <dsp:cNvPr id="0" name=""/>
        <dsp:cNvSpPr/>
      </dsp:nvSpPr>
      <dsp:spPr>
        <a:xfrm>
          <a:off x="1050225" y="2335780"/>
          <a:ext cx="3616691" cy="3616691"/>
        </a:xfrm>
        <a:prstGeom prst="ellipse">
          <a:avLst/>
        </a:prstGeom>
        <a:solidFill>
          <a:schemeClr val="accent4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Créativité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1390797" y="3270092"/>
        <a:ext cx="2170015" cy="19891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9845-1871-428B-A610-1CD4C626D65C}">
      <dsp:nvSpPr>
        <dsp:cNvPr id="0" name=""/>
        <dsp:cNvSpPr/>
      </dsp:nvSpPr>
      <dsp:spPr>
        <a:xfrm>
          <a:off x="2355248" y="75347"/>
          <a:ext cx="3616691" cy="3616691"/>
        </a:xfrm>
        <a:prstGeom prst="ellipse">
          <a:avLst/>
        </a:prstGeom>
        <a:solidFill>
          <a:srgbClr val="1FA699">
            <a:alpha val="2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>
              <a:latin typeface="Avenir Next LT Pro" panose="020B0504020202020204" pitchFamily="34" charset="0"/>
            </a:rPr>
            <a:t>Mise à distance de soi</a:t>
          </a:r>
        </a:p>
      </dsp:txBody>
      <dsp:txXfrm>
        <a:off x="2837474" y="708268"/>
        <a:ext cx="2652240" cy="1627511"/>
      </dsp:txXfrm>
    </dsp:sp>
    <dsp:sp modelId="{C5E41D5B-B578-4E75-AFBB-0EA657EC5B32}">
      <dsp:nvSpPr>
        <dsp:cNvPr id="0" name=""/>
        <dsp:cNvSpPr/>
      </dsp:nvSpPr>
      <dsp:spPr>
        <a:xfrm>
          <a:off x="3660271" y="2335780"/>
          <a:ext cx="3616691" cy="3616691"/>
        </a:xfrm>
        <a:prstGeom prst="ellipse">
          <a:avLst/>
        </a:prstGeom>
        <a:solidFill>
          <a:srgbClr val="FECEED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Socioaffectif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4766376" y="3270092"/>
        <a:ext cx="2170015" cy="1989180"/>
      </dsp:txXfrm>
    </dsp:sp>
    <dsp:sp modelId="{6D200B74-EB5B-49EA-A17D-40348F1E0C1B}">
      <dsp:nvSpPr>
        <dsp:cNvPr id="0" name=""/>
        <dsp:cNvSpPr/>
      </dsp:nvSpPr>
      <dsp:spPr>
        <a:xfrm>
          <a:off x="1050225" y="2335780"/>
          <a:ext cx="3616691" cy="3616691"/>
        </a:xfrm>
        <a:prstGeom prst="ellipse">
          <a:avLst/>
        </a:prstGeom>
        <a:solidFill>
          <a:schemeClr val="accent4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Créativité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1390797" y="3270092"/>
        <a:ext cx="2170015" cy="19891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9845-1871-428B-A610-1CD4C626D65C}">
      <dsp:nvSpPr>
        <dsp:cNvPr id="0" name=""/>
        <dsp:cNvSpPr/>
      </dsp:nvSpPr>
      <dsp:spPr>
        <a:xfrm>
          <a:off x="2355248" y="75347"/>
          <a:ext cx="3616691" cy="3616691"/>
        </a:xfrm>
        <a:prstGeom prst="ellipse">
          <a:avLst/>
        </a:prstGeom>
        <a:solidFill>
          <a:srgbClr val="1FA699">
            <a:alpha val="2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>
              <a:latin typeface="Avenir Next LT Pro" panose="020B0504020202020204" pitchFamily="34" charset="0"/>
            </a:rPr>
            <a:t>Mise à distance de soi</a:t>
          </a:r>
        </a:p>
      </dsp:txBody>
      <dsp:txXfrm>
        <a:off x="2837474" y="708268"/>
        <a:ext cx="2652240" cy="1627511"/>
      </dsp:txXfrm>
    </dsp:sp>
    <dsp:sp modelId="{C5E41D5B-B578-4E75-AFBB-0EA657EC5B32}">
      <dsp:nvSpPr>
        <dsp:cNvPr id="0" name=""/>
        <dsp:cNvSpPr/>
      </dsp:nvSpPr>
      <dsp:spPr>
        <a:xfrm>
          <a:off x="3660271" y="2335780"/>
          <a:ext cx="3616691" cy="3616691"/>
        </a:xfrm>
        <a:prstGeom prst="ellipse">
          <a:avLst/>
        </a:prstGeom>
        <a:solidFill>
          <a:srgbClr val="FECEED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Socioaffectif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4766376" y="3270092"/>
        <a:ext cx="2170015" cy="1989180"/>
      </dsp:txXfrm>
    </dsp:sp>
    <dsp:sp modelId="{6D200B74-EB5B-49EA-A17D-40348F1E0C1B}">
      <dsp:nvSpPr>
        <dsp:cNvPr id="0" name=""/>
        <dsp:cNvSpPr/>
      </dsp:nvSpPr>
      <dsp:spPr>
        <a:xfrm>
          <a:off x="1050225" y="2335780"/>
          <a:ext cx="3616691" cy="3616691"/>
        </a:xfrm>
        <a:prstGeom prst="ellipse">
          <a:avLst/>
        </a:prstGeom>
        <a:solidFill>
          <a:schemeClr val="accent4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Créativité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1390797" y="3270092"/>
        <a:ext cx="2170015" cy="19891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9845-1871-428B-A610-1CD4C626D65C}">
      <dsp:nvSpPr>
        <dsp:cNvPr id="0" name=""/>
        <dsp:cNvSpPr/>
      </dsp:nvSpPr>
      <dsp:spPr>
        <a:xfrm>
          <a:off x="2355248" y="75347"/>
          <a:ext cx="3616691" cy="3616691"/>
        </a:xfrm>
        <a:prstGeom prst="ellipse">
          <a:avLst/>
        </a:prstGeom>
        <a:solidFill>
          <a:srgbClr val="1FA699">
            <a:alpha val="2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>
              <a:solidFill>
                <a:srgbClr val="1FA699"/>
              </a:solidFill>
              <a:latin typeface="Avenir Next LT Pro" panose="020B0504020202020204" pitchFamily="34" charset="0"/>
            </a:rPr>
            <a:t>Mise à distance de soi</a:t>
          </a:r>
        </a:p>
      </dsp:txBody>
      <dsp:txXfrm>
        <a:off x="2837474" y="708268"/>
        <a:ext cx="2652240" cy="1627511"/>
      </dsp:txXfrm>
    </dsp:sp>
    <dsp:sp modelId="{C5E41D5B-B578-4E75-AFBB-0EA657EC5B32}">
      <dsp:nvSpPr>
        <dsp:cNvPr id="0" name=""/>
        <dsp:cNvSpPr/>
      </dsp:nvSpPr>
      <dsp:spPr>
        <a:xfrm>
          <a:off x="3660271" y="2335780"/>
          <a:ext cx="3616691" cy="3616691"/>
        </a:xfrm>
        <a:prstGeom prst="ellipse">
          <a:avLst/>
        </a:prstGeom>
        <a:solidFill>
          <a:srgbClr val="FECEED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solidFill>
                <a:srgbClr val="EC70AE"/>
              </a:solidFill>
              <a:latin typeface="Avenir Next LT Pro" panose="020B0504020202020204" pitchFamily="34" charset="0"/>
            </a:rPr>
            <a:t>Socioaffectif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4766376" y="3270092"/>
        <a:ext cx="2170015" cy="1989180"/>
      </dsp:txXfrm>
    </dsp:sp>
    <dsp:sp modelId="{6D200B74-EB5B-49EA-A17D-40348F1E0C1B}">
      <dsp:nvSpPr>
        <dsp:cNvPr id="0" name=""/>
        <dsp:cNvSpPr/>
      </dsp:nvSpPr>
      <dsp:spPr>
        <a:xfrm>
          <a:off x="1050225" y="2335780"/>
          <a:ext cx="3616691" cy="3616691"/>
        </a:xfrm>
        <a:prstGeom prst="ellipse">
          <a:avLst/>
        </a:prstGeom>
        <a:solidFill>
          <a:schemeClr val="accent4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venir Next LT Pro" panose="020B0504020202020204" pitchFamily="34" charset="0"/>
            </a:rPr>
            <a:t>Créativité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1390797" y="3270092"/>
        <a:ext cx="2170015" cy="19891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B9845-1871-428B-A610-1CD4C626D65C}">
      <dsp:nvSpPr>
        <dsp:cNvPr id="0" name=""/>
        <dsp:cNvSpPr/>
      </dsp:nvSpPr>
      <dsp:spPr>
        <a:xfrm>
          <a:off x="2355248" y="75347"/>
          <a:ext cx="3616691" cy="3616691"/>
        </a:xfrm>
        <a:prstGeom prst="ellipse">
          <a:avLst/>
        </a:prstGeom>
        <a:solidFill>
          <a:srgbClr val="1FA699">
            <a:alpha val="2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0" kern="1200" dirty="0">
              <a:solidFill>
                <a:srgbClr val="1FA699"/>
              </a:solidFill>
              <a:latin typeface="Avenir Next LT Pro" panose="020B0504020202020204" pitchFamily="34" charset="0"/>
            </a:rPr>
            <a:t>Mise à distance de soi</a:t>
          </a:r>
        </a:p>
      </dsp:txBody>
      <dsp:txXfrm>
        <a:off x="2837474" y="708268"/>
        <a:ext cx="2652240" cy="1627511"/>
      </dsp:txXfrm>
    </dsp:sp>
    <dsp:sp modelId="{C5E41D5B-B578-4E75-AFBB-0EA657EC5B32}">
      <dsp:nvSpPr>
        <dsp:cNvPr id="0" name=""/>
        <dsp:cNvSpPr/>
      </dsp:nvSpPr>
      <dsp:spPr>
        <a:xfrm>
          <a:off x="3660271" y="2335780"/>
          <a:ext cx="3616691" cy="3616691"/>
        </a:xfrm>
        <a:prstGeom prst="ellipse">
          <a:avLst/>
        </a:prstGeom>
        <a:solidFill>
          <a:srgbClr val="FECEED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solidFill>
                <a:srgbClr val="EC70AE"/>
              </a:solidFill>
              <a:latin typeface="Avenir Next LT Pro" panose="020B0504020202020204" pitchFamily="34" charset="0"/>
            </a:rPr>
            <a:t>Socioaffectif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000" kern="1200" dirty="0">
            <a:latin typeface="Avenir Next LT Pro" panose="020B0504020202020204" pitchFamily="34" charset="0"/>
          </a:endParaRPr>
        </a:p>
      </dsp:txBody>
      <dsp:txXfrm>
        <a:off x="4766376" y="3270092"/>
        <a:ext cx="2170015" cy="1989180"/>
      </dsp:txXfrm>
    </dsp:sp>
    <dsp:sp modelId="{6D200B74-EB5B-49EA-A17D-40348F1E0C1B}">
      <dsp:nvSpPr>
        <dsp:cNvPr id="0" name=""/>
        <dsp:cNvSpPr/>
      </dsp:nvSpPr>
      <dsp:spPr>
        <a:xfrm>
          <a:off x="1050225" y="2335780"/>
          <a:ext cx="3616691" cy="3616691"/>
        </a:xfrm>
        <a:prstGeom prst="ellipse">
          <a:avLst/>
        </a:prstGeom>
        <a:solidFill>
          <a:schemeClr val="accent4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solidFill>
                <a:srgbClr val="FFC000"/>
              </a:solidFill>
              <a:latin typeface="Avenir Next LT Pro" panose="020B0504020202020204" pitchFamily="34" charset="0"/>
            </a:rPr>
            <a:t>Créativité</a:t>
          </a:r>
        </a:p>
      </dsp:txBody>
      <dsp:txXfrm>
        <a:off x="1390797" y="3270092"/>
        <a:ext cx="2170015" cy="1989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DCA63-1C35-4AF1-A978-D6974E37F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989669-7BDB-4FE8-B53E-47BA5CF93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8A4577-20DC-483D-AD80-7D8C532C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606DC9-B477-41B8-AF70-C24C48A2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E5B0A0-04B0-4854-BC4D-96E6E5B7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897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181C5-1A21-462A-B9DD-0AF9956E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B21F59-6813-4FBB-BE9C-B0E059160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503042-7785-494B-B7FC-F003C9A2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CF42CF-E860-4E2E-B891-255CBA78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89A2F-2008-4F59-BC1E-E1CA8833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323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ED17C4-9089-4053-A70C-C7E6D96F7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58BEDF-58A8-4C17-91A9-C87F68B79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13C702-98BE-4C10-BBC6-41A83BB98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7D5730-9BA5-42B3-B7DC-C4669A5D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B3B425-348C-489B-A993-9AB1F282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2698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CB84D7-BC81-4AC1-8655-04C564C8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6A6-4BED-4F31-86AA-37BC512C460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496FD6-48CD-4495-B1E9-CC7049FF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39FDFA-5E3A-4D93-AFC8-78CCB9D6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BD-0BA2-40E3-AD72-C95A9BDA2D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6721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D78698-F7DF-43F4-91BC-8E2F37A9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483A45-A4C2-474A-BF6E-0878F7897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175707-4482-44D0-9E86-6CA946B3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6A6-4BED-4F31-86AA-37BC512C460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FD0201-E8B8-4388-9DC6-2EA032454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CD88C-24CD-4693-990F-4ACF2D55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BD-0BA2-40E3-AD72-C95A9BDA2D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027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7BA16-C3D9-4A5F-B15A-3A55F2DB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50C720-255F-4646-9A19-F54CA3934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3F0FEB-1528-4DE0-AF6B-E9A61F24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DC9CB0-EE74-4A96-97C2-86C8A798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6FA061-DFA3-4E23-AE02-7CF6DBF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924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416A0E-E4C7-4A65-A328-979C9BBC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155636-62BD-4A16-956A-DA3EC3DD2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9EE53D-A09D-4847-838C-0E29D486E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2EE5BB-15A6-47A7-8DE3-0FFA8ECB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08C311-D9C2-41A3-99D3-90C43756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527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418EE-940C-4EAF-9998-38B0CF8D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41788A-E608-4FF8-8911-645E2E92F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3F72A5-8139-4228-AD34-5F17911A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FF7E10-B6D1-498F-8489-A6FBE854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083B2E-D641-47D5-AFBF-2EA3F8DE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AB3B36-5878-474E-B554-16FDB969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359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2F2F2-7CEE-4FB4-9F44-E8CB3EB1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5505C3-1DF5-477E-AAF0-F0502B136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18B5FA-7765-430A-880F-08865F74B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778B17-0892-4B08-A80F-CC28F6BF6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4C23CA-1B52-45D3-8711-45BEE04B3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46AB4A8-0C2D-4867-85B4-03303FE2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66C467-42BE-4272-889C-4AF04F3D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F3ABB08-AEB0-457F-BAB3-1E4DF432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218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8EC7A8-48CE-4A1F-A617-670ABADA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2A3F36-FBF8-4194-8739-D6D6A813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502E4E-C9F7-43EB-B8FE-4258ADAA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6A4DE7-02E1-4E91-A702-E08639B6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25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AE9ADB-B415-469D-94EC-D7A47362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0DCFD3-A11E-46B4-B92E-948608F1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3385C1-47A1-4CE5-BD8D-354881C4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366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61529-EA45-472B-818E-6BFE7D1F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BED16-C66C-4837-8882-44B130FC2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2265FE-10CF-4983-AD6C-66FF2FDBF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8B143C-AB38-4F43-996C-A13206CE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C026D0-7DF2-49CF-8DDA-CEB836E0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71169-728C-4A4F-8025-603D03DF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932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B23E1-0DE4-4189-9FEB-03BC179B2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3EFA003-E765-4903-95D5-13F625BA8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FE48DD-D1DB-445A-8852-80D3F895F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289EFE-24C5-4367-8C8C-80B2C7221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2A03B0-EAB5-439C-BA8E-D8FCE1B6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9DEE53-5EC3-49DC-A58D-6397552A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710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F875CF-7EAA-4341-8CC0-2E71D3FB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0F3950-9CDA-4B27-9AF0-67F286000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9E16ED-2CD8-45AD-9F00-6C54B8A6D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D6E7-0A70-4990-82BE-C204ED9D90B3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7270CF-332B-4CEA-B094-A7B8F8657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3F380F-D9FB-4764-ABF4-FFD685EAB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8151-23B8-4983-8E67-1ECC78F0B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794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A78195-094F-4B5D-9870-F3EFF7BE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A4A7F2-FED0-4BFB-AA83-1A472253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9B6B22-5F20-4F82-8529-EDEF7ED72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D6A6-4BED-4F31-86AA-37BC512C460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715892-8295-44DD-A45E-95CB6AA78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034505-F983-4339-ACA9-8088217E0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CEBD-0BA2-40E3-AD72-C95A9BDA2D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799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A78195-094F-4B5D-9870-F3EFF7BE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A4A7F2-FED0-4BFB-AA83-1A472253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9B6B22-5F20-4F82-8529-EDEF7ED72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D6A6-4BED-4F31-86AA-37BC512C460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715892-8295-44DD-A45E-95CB6AA78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034505-F983-4339-ACA9-8088217E0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CEBD-0BA2-40E3-AD72-C95A9BDA2D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799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12" Type="http://schemas.openxmlformats.org/officeDocument/2006/relationships/image" Target="../media/image9.sv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4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4.png"/><Relationship Id="rId1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12" Type="http://schemas.openxmlformats.org/officeDocument/2006/relationships/image" Target="../media/image9.sv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4.png"/><Relationship Id="rId1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12" Type="http://schemas.openxmlformats.org/officeDocument/2006/relationships/image" Target="../media/image9.sv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6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4.png"/><Relationship Id="rId1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12" Type="http://schemas.openxmlformats.org/officeDocument/2006/relationships/image" Target="../media/image9.sv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7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4.png"/><Relationship Id="rId1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12" Type="http://schemas.openxmlformats.org/officeDocument/2006/relationships/image" Target="../media/image9.sv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8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4.png"/><Relationship Id="rId1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27BF67-C3EC-42CA-B25B-0A59B511A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Les savoir-être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F49B0B-4536-44F5-8430-C76613DC31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Des savoirs mobilisés et développés par la lecture littéraire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1EF4FC2-8FEA-484C-BFCE-90C90372E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827" y="4339105"/>
            <a:ext cx="3432345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10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2B064918-FCDE-43B8-B8E1-DACD7D67E7B3}"/>
              </a:ext>
            </a:extLst>
          </p:cNvPr>
          <p:cNvSpPr/>
          <p:nvPr/>
        </p:nvSpPr>
        <p:spPr>
          <a:xfrm>
            <a:off x="1408389" y="181303"/>
            <a:ext cx="9217571" cy="649539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14" name="Diagramme 13">
            <a:extLst>
              <a:ext uri="{FF2B5EF4-FFF2-40B4-BE49-F238E27FC236}">
                <a16:creationId xmlns:a16="http://schemas.microsoft.com/office/drawing/2014/main" id="{BE6F2536-87D8-4537-82F6-BEC5A83ECC55}"/>
              </a:ext>
            </a:extLst>
          </p:cNvPr>
          <p:cNvGraphicFramePr/>
          <p:nvPr/>
        </p:nvGraphicFramePr>
        <p:xfrm>
          <a:off x="1470260" y="420414"/>
          <a:ext cx="9093828" cy="5781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ZoneTexte 27">
            <a:extLst>
              <a:ext uri="{FF2B5EF4-FFF2-40B4-BE49-F238E27FC236}">
                <a16:creationId xmlns:a16="http://schemas.microsoft.com/office/drawing/2014/main" id="{E01C6009-125B-47A4-A061-9E030A7AE4DD}"/>
              </a:ext>
            </a:extLst>
          </p:cNvPr>
          <p:cNvSpPr txBox="1"/>
          <p:nvPr/>
        </p:nvSpPr>
        <p:spPr>
          <a:xfrm>
            <a:off x="4377563" y="2809095"/>
            <a:ext cx="1545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>
                <a:solidFill>
                  <a:schemeClr val="bg1"/>
                </a:solidFill>
              </a:rPr>
              <a:t>Connaissant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6ADB891-24D8-4FB9-BECD-7B116DDB8F31}"/>
              </a:ext>
            </a:extLst>
          </p:cNvPr>
          <p:cNvSpPr txBox="1"/>
          <p:nvPr/>
        </p:nvSpPr>
        <p:spPr>
          <a:xfrm>
            <a:off x="6668817" y="2809095"/>
            <a:ext cx="1271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>
                <a:solidFill>
                  <a:schemeClr val="bg1"/>
                </a:solidFill>
              </a:rPr>
              <a:t>Exécutant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D9F281F-63A7-44E1-A2FD-528C54C828CA}"/>
              </a:ext>
            </a:extLst>
          </p:cNvPr>
          <p:cNvSpPr txBox="1"/>
          <p:nvPr/>
        </p:nvSpPr>
        <p:spPr>
          <a:xfrm>
            <a:off x="5334004" y="4670798"/>
            <a:ext cx="1135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>
                <a:solidFill>
                  <a:schemeClr val="bg1"/>
                </a:solidFill>
              </a:rPr>
              <a:t>Performant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38EC002-B962-4F30-8AC0-5B1A753F8F84}"/>
              </a:ext>
            </a:extLst>
          </p:cNvPr>
          <p:cNvSpPr txBox="1"/>
          <p:nvPr/>
        </p:nvSpPr>
        <p:spPr>
          <a:xfrm>
            <a:off x="5244673" y="3596960"/>
            <a:ext cx="1271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>
                <a:solidFill>
                  <a:srgbClr val="263440"/>
                </a:solidFill>
              </a:rPr>
              <a:t>  </a:t>
            </a:r>
            <a:r>
              <a:rPr lang="fr-CA" sz="1600" b="1">
                <a:solidFill>
                  <a:srgbClr val="263440"/>
                </a:solidFill>
                <a:highlight>
                  <a:srgbClr val="AFB1CF"/>
                </a:highlight>
              </a:rPr>
              <a:t>Compétent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49D58C6-78D8-4751-9BF2-523E9CDCE551}"/>
              </a:ext>
            </a:extLst>
          </p:cNvPr>
          <p:cNvSpPr txBox="1"/>
          <p:nvPr/>
        </p:nvSpPr>
        <p:spPr>
          <a:xfrm>
            <a:off x="8938637" y="2439763"/>
            <a:ext cx="1145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latin typeface="Avenir Next LT Pro" panose="020B0504020202020204" pitchFamily="34" charset="0"/>
              </a:rPr>
              <a:t>Contexte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9C13AF-4AFC-43B6-A5FA-0B11CC9C7FE3}"/>
              </a:ext>
            </a:extLst>
          </p:cNvPr>
          <p:cNvSpPr txBox="1"/>
          <p:nvPr/>
        </p:nvSpPr>
        <p:spPr>
          <a:xfrm>
            <a:off x="2107857" y="2447116"/>
            <a:ext cx="1145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>
                <a:latin typeface="Avenir Next LT Pro" panose="020B0504020202020204" pitchFamily="34" charset="0"/>
              </a:rPr>
              <a:t>Contexte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B4BEB63-4F2B-4C96-B15B-4B8CBBD4C1BC}"/>
              </a:ext>
            </a:extLst>
          </p:cNvPr>
          <p:cNvSpPr txBox="1"/>
          <p:nvPr/>
        </p:nvSpPr>
        <p:spPr>
          <a:xfrm>
            <a:off x="1163782" y="700644"/>
            <a:ext cx="300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>
                <a:latin typeface="Avenir Next LT Pro" panose="020B0504020202020204" pitchFamily="34" charset="0"/>
              </a:rPr>
              <a:t>Dimensions d’une compétence</a:t>
            </a:r>
          </a:p>
        </p:txBody>
      </p:sp>
    </p:spTree>
    <p:extLst>
      <p:ext uri="{BB962C8B-B14F-4D97-AF65-F5344CB8AC3E}">
        <p14:creationId xmlns:p14="http://schemas.microsoft.com/office/powerpoint/2010/main" val="33005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2">
            <a:extLst>
              <a:ext uri="{FF2B5EF4-FFF2-40B4-BE49-F238E27FC236}">
                <a16:creationId xmlns:a16="http://schemas.microsoft.com/office/drawing/2014/main" id="{7CD58318-CAC8-47F3-BA92-15069066F657}"/>
              </a:ext>
            </a:extLst>
          </p:cNvPr>
          <p:cNvGraphicFramePr>
            <a:graphicFrameLocks/>
          </p:cNvGraphicFramePr>
          <p:nvPr/>
        </p:nvGraphicFramePr>
        <p:xfrm>
          <a:off x="2233914" y="1568627"/>
          <a:ext cx="9118298" cy="449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A36B26EF-3ED9-40AD-A5E9-1DFF1DAF2043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Catégorisation </a:t>
            </a:r>
            <a:b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</a:br>
            <a:r>
              <a:rPr lang="fr-CA" sz="2400">
                <a:solidFill>
                  <a:srgbClr val="263440"/>
                </a:solidFill>
                <a:latin typeface="Avenir Next LT Pro" panose="020B0504020202020204" pitchFamily="34" charset="0"/>
              </a:rPr>
              <a:t>par Laure Bertrand </a:t>
            </a:r>
            <a:r>
              <a:rPr lang="fr-CA" sz="160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(2017)</a:t>
            </a:r>
          </a:p>
        </p:txBody>
      </p:sp>
      <p:sp>
        <p:nvSpPr>
          <p:cNvPr id="5" name="Rectangle 4" descr="Pas de danse contour">
            <a:extLst>
              <a:ext uri="{FF2B5EF4-FFF2-40B4-BE49-F238E27FC236}">
                <a16:creationId xmlns:a16="http://schemas.microsoft.com/office/drawing/2014/main" id="{0229A109-1ECC-4F77-82C3-5EEC83079CCD}"/>
              </a:ext>
            </a:extLst>
          </p:cNvPr>
          <p:cNvSpPr/>
          <p:nvPr/>
        </p:nvSpPr>
        <p:spPr>
          <a:xfrm>
            <a:off x="1017070" y="1760922"/>
            <a:ext cx="904327" cy="912834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tangle 5" descr="Écolier contour">
            <a:extLst>
              <a:ext uri="{FF2B5EF4-FFF2-40B4-BE49-F238E27FC236}">
                <a16:creationId xmlns:a16="http://schemas.microsoft.com/office/drawing/2014/main" id="{0E5D633C-2E87-482D-A785-2EC6D74B8F23}"/>
              </a:ext>
            </a:extLst>
          </p:cNvPr>
          <p:cNvSpPr/>
          <p:nvPr/>
        </p:nvSpPr>
        <p:spPr>
          <a:xfrm>
            <a:off x="1017070" y="2877625"/>
            <a:ext cx="904327" cy="959385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ectangle 6" descr="Réseaux sociaux contour">
            <a:extLst>
              <a:ext uri="{FF2B5EF4-FFF2-40B4-BE49-F238E27FC236}">
                <a16:creationId xmlns:a16="http://schemas.microsoft.com/office/drawing/2014/main" id="{3DAAC964-3EA1-4E31-93FD-77854A043EEE}"/>
              </a:ext>
            </a:extLst>
          </p:cNvPr>
          <p:cNvSpPr/>
          <p:nvPr/>
        </p:nvSpPr>
        <p:spPr>
          <a:xfrm>
            <a:off x="1017070" y="3965379"/>
            <a:ext cx="904327" cy="959386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tangle 7" descr="Ampoule et engrenage contour">
            <a:extLst>
              <a:ext uri="{FF2B5EF4-FFF2-40B4-BE49-F238E27FC236}">
                <a16:creationId xmlns:a16="http://schemas.microsoft.com/office/drawing/2014/main" id="{2081DC0C-C499-453E-B545-EFCB69B900B0}"/>
              </a:ext>
            </a:extLst>
          </p:cNvPr>
          <p:cNvSpPr/>
          <p:nvPr/>
        </p:nvSpPr>
        <p:spPr>
          <a:xfrm>
            <a:off x="1017070" y="5053134"/>
            <a:ext cx="904327" cy="959386"/>
          </a:xfrm>
          <a:prstGeom prst="rect">
            <a:avLst/>
          </a:prstGeom>
          <a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>
              <a:fillRect l="-1000" r="-1000"/>
            </a:stretch>
          </a:blipFill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076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2">
            <a:extLst>
              <a:ext uri="{FF2B5EF4-FFF2-40B4-BE49-F238E27FC236}">
                <a16:creationId xmlns:a16="http://schemas.microsoft.com/office/drawing/2014/main" id="{7CD58318-CAC8-47F3-BA92-15069066F657}"/>
              </a:ext>
            </a:extLst>
          </p:cNvPr>
          <p:cNvGraphicFramePr>
            <a:graphicFrameLocks/>
          </p:cNvGraphicFramePr>
          <p:nvPr/>
        </p:nvGraphicFramePr>
        <p:xfrm>
          <a:off x="2233914" y="1568627"/>
          <a:ext cx="9118298" cy="449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A36B26EF-3ED9-40AD-A5E9-1DFF1DAF2043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rgbClr val="263440"/>
                </a:solidFill>
                <a:latin typeface="Avenir Next LT Pro"/>
              </a:rPr>
              <a:t>Catégorisation  </a:t>
            </a:r>
            <a:br>
              <a:rPr lang="fr-CA" dirty="0">
                <a:latin typeface="Avenir Next LT Pro"/>
              </a:rPr>
            </a:br>
            <a:r>
              <a:rPr lang="fr-CA" sz="2400" dirty="0">
                <a:solidFill>
                  <a:srgbClr val="263440"/>
                </a:solidFill>
                <a:latin typeface="Avenir Next LT Pro"/>
              </a:rPr>
              <a:t>de Laure Bertrand appliquée à la lecture littéraire (</a:t>
            </a:r>
            <a:r>
              <a:rPr lang="fr-CA" sz="2400" dirty="0" err="1">
                <a:solidFill>
                  <a:srgbClr val="263440"/>
                </a:solidFill>
                <a:latin typeface="Avenir Next LT Pro"/>
              </a:rPr>
              <a:t>Bélec</a:t>
            </a:r>
            <a:r>
              <a:rPr lang="fr-CA" sz="2400" dirty="0">
                <a:solidFill>
                  <a:srgbClr val="263440"/>
                </a:solidFill>
                <a:latin typeface="Avenir Next LT Pro"/>
              </a:rPr>
              <a:t> et Doré, 2022)</a:t>
            </a:r>
            <a:endParaRPr lang="fr-CA" sz="1600" dirty="0">
              <a:solidFill>
                <a:schemeClr val="bg1">
                  <a:lumMod val="50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" name="Rectangle 4" descr="Pas de danse contour">
            <a:extLst>
              <a:ext uri="{FF2B5EF4-FFF2-40B4-BE49-F238E27FC236}">
                <a16:creationId xmlns:a16="http://schemas.microsoft.com/office/drawing/2014/main" id="{0229A109-1ECC-4F77-82C3-5EEC83079CCD}"/>
              </a:ext>
            </a:extLst>
          </p:cNvPr>
          <p:cNvSpPr/>
          <p:nvPr/>
        </p:nvSpPr>
        <p:spPr>
          <a:xfrm>
            <a:off x="1017070" y="1760922"/>
            <a:ext cx="904327" cy="912834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tangle 5" descr="Écolier contour">
            <a:extLst>
              <a:ext uri="{FF2B5EF4-FFF2-40B4-BE49-F238E27FC236}">
                <a16:creationId xmlns:a16="http://schemas.microsoft.com/office/drawing/2014/main" id="{0E5D633C-2E87-482D-A785-2EC6D74B8F23}"/>
              </a:ext>
            </a:extLst>
          </p:cNvPr>
          <p:cNvSpPr/>
          <p:nvPr/>
        </p:nvSpPr>
        <p:spPr>
          <a:xfrm>
            <a:off x="1017070" y="2877625"/>
            <a:ext cx="904327" cy="959385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ectangle 6" descr="Réseaux sociaux contour">
            <a:extLst>
              <a:ext uri="{FF2B5EF4-FFF2-40B4-BE49-F238E27FC236}">
                <a16:creationId xmlns:a16="http://schemas.microsoft.com/office/drawing/2014/main" id="{3DAAC964-3EA1-4E31-93FD-77854A043EEE}"/>
              </a:ext>
            </a:extLst>
          </p:cNvPr>
          <p:cNvSpPr/>
          <p:nvPr/>
        </p:nvSpPr>
        <p:spPr>
          <a:xfrm>
            <a:off x="1017070" y="3965379"/>
            <a:ext cx="904327" cy="959386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5715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Rectangle 7" descr="Ampoule et engrenage contour">
            <a:extLst>
              <a:ext uri="{FF2B5EF4-FFF2-40B4-BE49-F238E27FC236}">
                <a16:creationId xmlns:a16="http://schemas.microsoft.com/office/drawing/2014/main" id="{2081DC0C-C499-453E-B545-EFCB69B900B0}"/>
              </a:ext>
            </a:extLst>
          </p:cNvPr>
          <p:cNvSpPr/>
          <p:nvPr/>
        </p:nvSpPr>
        <p:spPr>
          <a:xfrm>
            <a:off x="1017070" y="5053134"/>
            <a:ext cx="904327" cy="959386"/>
          </a:xfrm>
          <a:prstGeom prst="rect">
            <a:avLst/>
          </a:prstGeom>
          <a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>
              <a:fillRect l="-1000" r="-1000"/>
            </a:stretch>
          </a:blipFill>
          <a:ln w="76200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401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B688A1B-7382-41F1-8A08-0810E710DFE8}"/>
              </a:ext>
            </a:extLst>
          </p:cNvPr>
          <p:cNvGraphicFramePr/>
          <p:nvPr/>
        </p:nvGraphicFramePr>
        <p:xfrm>
          <a:off x="1932405" y="328209"/>
          <a:ext cx="8327189" cy="602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>
            <a:extLst>
              <a:ext uri="{FF2B5EF4-FFF2-40B4-BE49-F238E27FC236}">
                <a16:creationId xmlns:a16="http://schemas.microsoft.com/office/drawing/2014/main" id="{47168924-18A4-48BF-96D3-A56C404943A8}"/>
              </a:ext>
            </a:extLst>
          </p:cNvPr>
          <p:cNvSpPr/>
          <p:nvPr/>
        </p:nvSpPr>
        <p:spPr>
          <a:xfrm>
            <a:off x="1956391" y="180754"/>
            <a:ext cx="8203609" cy="6677246"/>
          </a:xfrm>
          <a:prstGeom prst="ellipse">
            <a:avLst/>
          </a:prstGeom>
          <a:noFill/>
          <a:ln>
            <a:solidFill>
              <a:srgbClr val="4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9E7C31-A1FB-4DAC-A84F-1276F675ADA8}"/>
              </a:ext>
            </a:extLst>
          </p:cNvPr>
          <p:cNvSpPr txBox="1"/>
          <p:nvPr/>
        </p:nvSpPr>
        <p:spPr>
          <a:xfrm>
            <a:off x="8814391" y="1302487"/>
            <a:ext cx="10951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Avenir Next LT Pro" panose="020B0504020202020204" pitchFamily="34" charset="0"/>
              </a:rPr>
              <a:t>Action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80F722-9493-4C20-9AFE-D5C06817DBA0}"/>
              </a:ext>
            </a:extLst>
          </p:cNvPr>
          <p:cNvSpPr txBox="1"/>
          <p:nvPr/>
        </p:nvSpPr>
        <p:spPr>
          <a:xfrm>
            <a:off x="676347" y="4048865"/>
            <a:ext cx="29310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venir Next LT Pro" panose="020B0504020202020204" pitchFamily="34" charset="0"/>
              </a:rPr>
              <a:t>Liés à l’exécution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Efficacité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Audace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Travailler de manière appliquée, minutieuse</a:t>
            </a:r>
          </a:p>
          <a:p>
            <a:pPr marL="285750" indent="-285750">
              <a:buFontTx/>
              <a:buChar char="-"/>
            </a:pPr>
            <a:endParaRPr lang="fr-CA" sz="1400" dirty="0">
              <a:latin typeface="Avenir Next LT Pro" panose="020B05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1B3810-30D6-451F-A705-29CAAD029EAA}"/>
              </a:ext>
            </a:extLst>
          </p:cNvPr>
          <p:cNvSpPr txBox="1"/>
          <p:nvPr/>
        </p:nvSpPr>
        <p:spPr>
          <a:xfrm>
            <a:off x="1271769" y="1313795"/>
            <a:ext cx="2931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venir Next LT Pro" panose="020B0504020202020204" pitchFamily="34" charset="0"/>
              </a:rPr>
              <a:t>Liés à l’encadrement exécutif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Sens de l’organisation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Travailler de manière méthodique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BB19F3-DD9D-421A-A7AE-E340AD356B5D}"/>
              </a:ext>
            </a:extLst>
          </p:cNvPr>
          <p:cNvSpPr txBox="1"/>
          <p:nvPr/>
        </p:nvSpPr>
        <p:spPr>
          <a:xfrm>
            <a:off x="8744276" y="1790848"/>
            <a:ext cx="2931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latin typeface="Avenir Next LT Pro" panose="020B0504020202020204" pitchFamily="34" charset="0"/>
              </a:rPr>
              <a:t>Liés à l’encadrement affectif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Gestion de la motivation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Disponibilité à l’action</a:t>
            </a:r>
          </a:p>
        </p:txBody>
      </p:sp>
      <p:sp>
        <p:nvSpPr>
          <p:cNvPr id="20" name="Rectangle 19" descr="Pas de danse contour">
            <a:extLst>
              <a:ext uri="{FF2B5EF4-FFF2-40B4-BE49-F238E27FC236}">
                <a16:creationId xmlns:a16="http://schemas.microsoft.com/office/drawing/2014/main" id="{8A5F8A74-384D-46D1-B9D0-27D166F4E1AC}"/>
              </a:ext>
            </a:extLst>
          </p:cNvPr>
          <p:cNvSpPr/>
          <p:nvPr/>
        </p:nvSpPr>
        <p:spPr>
          <a:xfrm>
            <a:off x="9958401" y="921990"/>
            <a:ext cx="778469" cy="79513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ectangle 20" descr="Écolier contour">
            <a:extLst>
              <a:ext uri="{FF2B5EF4-FFF2-40B4-BE49-F238E27FC236}">
                <a16:creationId xmlns:a16="http://schemas.microsoft.com/office/drawing/2014/main" id="{19D3269F-07E5-469A-B9CF-B16A91B0BA16}"/>
              </a:ext>
            </a:extLst>
          </p:cNvPr>
          <p:cNvSpPr/>
          <p:nvPr/>
        </p:nvSpPr>
        <p:spPr>
          <a:xfrm>
            <a:off x="5706764" y="778057"/>
            <a:ext cx="778469" cy="795130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Rectangle 21" descr="Ampoule et engrenage contour">
            <a:extLst>
              <a:ext uri="{FF2B5EF4-FFF2-40B4-BE49-F238E27FC236}">
                <a16:creationId xmlns:a16="http://schemas.microsoft.com/office/drawing/2014/main" id="{C43655C5-83B7-4C68-B4F7-1F0852667A6A}"/>
              </a:ext>
            </a:extLst>
          </p:cNvPr>
          <p:cNvSpPr/>
          <p:nvPr/>
        </p:nvSpPr>
        <p:spPr>
          <a:xfrm>
            <a:off x="4007399" y="3480469"/>
            <a:ext cx="778469" cy="795131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5" name="Graphique 24" descr="Influenceur contour">
            <a:extLst>
              <a:ext uri="{FF2B5EF4-FFF2-40B4-BE49-F238E27FC236}">
                <a16:creationId xmlns:a16="http://schemas.microsoft.com/office/drawing/2014/main" id="{0E36F11F-42E0-46A4-BE4E-72023D6D92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335" y="3462215"/>
            <a:ext cx="831641" cy="83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5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B688A1B-7382-41F1-8A08-0810E710DFE8}"/>
              </a:ext>
            </a:extLst>
          </p:cNvPr>
          <p:cNvGraphicFramePr/>
          <p:nvPr/>
        </p:nvGraphicFramePr>
        <p:xfrm>
          <a:off x="1932405" y="328209"/>
          <a:ext cx="8327189" cy="602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>
            <a:extLst>
              <a:ext uri="{FF2B5EF4-FFF2-40B4-BE49-F238E27FC236}">
                <a16:creationId xmlns:a16="http://schemas.microsoft.com/office/drawing/2014/main" id="{47168924-18A4-48BF-96D3-A56C404943A8}"/>
              </a:ext>
            </a:extLst>
          </p:cNvPr>
          <p:cNvSpPr/>
          <p:nvPr/>
        </p:nvSpPr>
        <p:spPr>
          <a:xfrm>
            <a:off x="1956391" y="180754"/>
            <a:ext cx="8203609" cy="6677246"/>
          </a:xfrm>
          <a:prstGeom prst="ellipse">
            <a:avLst/>
          </a:prstGeom>
          <a:noFill/>
          <a:ln>
            <a:solidFill>
              <a:srgbClr val="4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9E7C31-A1FB-4DAC-A84F-1276F675ADA8}"/>
              </a:ext>
            </a:extLst>
          </p:cNvPr>
          <p:cNvSpPr txBox="1"/>
          <p:nvPr/>
        </p:nvSpPr>
        <p:spPr>
          <a:xfrm>
            <a:off x="8814391" y="1302487"/>
            <a:ext cx="10951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80F722-9493-4C20-9AFE-D5C06817DBA0}"/>
              </a:ext>
            </a:extLst>
          </p:cNvPr>
          <p:cNvSpPr txBox="1"/>
          <p:nvPr/>
        </p:nvSpPr>
        <p:spPr>
          <a:xfrm>
            <a:off x="676347" y="4048865"/>
            <a:ext cx="29310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l’exécution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Efficacité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Audace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Travailler de manière appliquée, minutieuse</a:t>
            </a:r>
          </a:p>
          <a:p>
            <a:pPr marL="285750" indent="-285750">
              <a:buFontTx/>
              <a:buChar char="-"/>
            </a:pPr>
            <a:endParaRPr lang="fr-CA" sz="1400" dirty="0">
              <a:solidFill>
                <a:schemeClr val="bg1">
                  <a:lumMod val="6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1B3810-30D6-451F-A705-29CAAD029EAA}"/>
              </a:ext>
            </a:extLst>
          </p:cNvPr>
          <p:cNvSpPr txBox="1"/>
          <p:nvPr/>
        </p:nvSpPr>
        <p:spPr>
          <a:xfrm>
            <a:off x="1271769" y="1313795"/>
            <a:ext cx="2931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l’encadrement exécutif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Sens de l’organisation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Travailler de manière méthodique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BB19F3-DD9D-421A-A7AE-E340AD356B5D}"/>
              </a:ext>
            </a:extLst>
          </p:cNvPr>
          <p:cNvSpPr txBox="1"/>
          <p:nvPr/>
        </p:nvSpPr>
        <p:spPr>
          <a:xfrm>
            <a:off x="8744276" y="1790848"/>
            <a:ext cx="2931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l’encadrement affectif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Gestion de la motivation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Disponibilité à l’action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060DA0B-06DD-4636-804A-267673CB67ED}"/>
              </a:ext>
            </a:extLst>
          </p:cNvPr>
          <p:cNvSpPr txBox="1"/>
          <p:nvPr/>
        </p:nvSpPr>
        <p:spPr>
          <a:xfrm>
            <a:off x="4732614" y="2006292"/>
            <a:ext cx="293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Objectivité /impartialité</a:t>
            </a:r>
          </a:p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Rigueur</a:t>
            </a:r>
          </a:p>
        </p:txBody>
      </p:sp>
      <p:sp>
        <p:nvSpPr>
          <p:cNvPr id="20" name="Rectangle 19" descr="Pas de danse contour">
            <a:extLst>
              <a:ext uri="{FF2B5EF4-FFF2-40B4-BE49-F238E27FC236}">
                <a16:creationId xmlns:a16="http://schemas.microsoft.com/office/drawing/2014/main" id="{8A5F8A74-384D-46D1-B9D0-27D166F4E1AC}"/>
              </a:ext>
            </a:extLst>
          </p:cNvPr>
          <p:cNvSpPr/>
          <p:nvPr/>
        </p:nvSpPr>
        <p:spPr>
          <a:xfrm>
            <a:off x="9958401" y="921990"/>
            <a:ext cx="778469" cy="79513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ectangle 20" descr="Écolier contour">
            <a:extLst>
              <a:ext uri="{FF2B5EF4-FFF2-40B4-BE49-F238E27FC236}">
                <a16:creationId xmlns:a16="http://schemas.microsoft.com/office/drawing/2014/main" id="{19D3269F-07E5-469A-B9CF-B16A91B0BA16}"/>
              </a:ext>
            </a:extLst>
          </p:cNvPr>
          <p:cNvSpPr/>
          <p:nvPr/>
        </p:nvSpPr>
        <p:spPr>
          <a:xfrm>
            <a:off x="5706764" y="778057"/>
            <a:ext cx="778469" cy="795130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Rectangle 21" descr="Ampoule et engrenage contour">
            <a:extLst>
              <a:ext uri="{FF2B5EF4-FFF2-40B4-BE49-F238E27FC236}">
                <a16:creationId xmlns:a16="http://schemas.microsoft.com/office/drawing/2014/main" id="{C43655C5-83B7-4C68-B4F7-1F0852667A6A}"/>
              </a:ext>
            </a:extLst>
          </p:cNvPr>
          <p:cNvSpPr/>
          <p:nvPr/>
        </p:nvSpPr>
        <p:spPr>
          <a:xfrm>
            <a:off x="4084979" y="3480469"/>
            <a:ext cx="778469" cy="795131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5" name="Graphique 24" descr="Influenceur contour">
            <a:extLst>
              <a:ext uri="{FF2B5EF4-FFF2-40B4-BE49-F238E27FC236}">
                <a16:creationId xmlns:a16="http://schemas.microsoft.com/office/drawing/2014/main" id="{0E36F11F-42E0-46A4-BE4E-72023D6D92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335" y="3462215"/>
            <a:ext cx="831641" cy="83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0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B688A1B-7382-41F1-8A08-0810E710DFE8}"/>
              </a:ext>
            </a:extLst>
          </p:cNvPr>
          <p:cNvGraphicFramePr/>
          <p:nvPr/>
        </p:nvGraphicFramePr>
        <p:xfrm>
          <a:off x="1932405" y="328209"/>
          <a:ext cx="8327189" cy="602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>
            <a:extLst>
              <a:ext uri="{FF2B5EF4-FFF2-40B4-BE49-F238E27FC236}">
                <a16:creationId xmlns:a16="http://schemas.microsoft.com/office/drawing/2014/main" id="{47168924-18A4-48BF-96D3-A56C404943A8}"/>
              </a:ext>
            </a:extLst>
          </p:cNvPr>
          <p:cNvSpPr/>
          <p:nvPr/>
        </p:nvSpPr>
        <p:spPr>
          <a:xfrm>
            <a:off x="1956391" y="180754"/>
            <a:ext cx="8203609" cy="6677246"/>
          </a:xfrm>
          <a:prstGeom prst="ellipse">
            <a:avLst/>
          </a:prstGeom>
          <a:noFill/>
          <a:ln>
            <a:solidFill>
              <a:srgbClr val="4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9E7C31-A1FB-4DAC-A84F-1276F675ADA8}"/>
              </a:ext>
            </a:extLst>
          </p:cNvPr>
          <p:cNvSpPr txBox="1"/>
          <p:nvPr/>
        </p:nvSpPr>
        <p:spPr>
          <a:xfrm>
            <a:off x="8814391" y="1302487"/>
            <a:ext cx="10951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80F722-9493-4C20-9AFE-D5C06817DBA0}"/>
              </a:ext>
            </a:extLst>
          </p:cNvPr>
          <p:cNvSpPr txBox="1"/>
          <p:nvPr/>
        </p:nvSpPr>
        <p:spPr>
          <a:xfrm>
            <a:off x="676347" y="4048865"/>
            <a:ext cx="29310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l’exécution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Efficacité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Audace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Travailler de manière appliquée, minutieuse</a:t>
            </a:r>
          </a:p>
          <a:p>
            <a:pPr marL="285750" indent="-285750">
              <a:buFontTx/>
              <a:buChar char="-"/>
            </a:pPr>
            <a:endParaRPr lang="fr-CA" sz="1400" dirty="0">
              <a:solidFill>
                <a:schemeClr val="bg1">
                  <a:lumMod val="6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1B3810-30D6-451F-A705-29CAAD029EAA}"/>
              </a:ext>
            </a:extLst>
          </p:cNvPr>
          <p:cNvSpPr txBox="1"/>
          <p:nvPr/>
        </p:nvSpPr>
        <p:spPr>
          <a:xfrm>
            <a:off x="1271769" y="1313795"/>
            <a:ext cx="2931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l’encadrement exécutif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Sens de l’organisation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Travailler de manière méthodique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BB19F3-DD9D-421A-A7AE-E340AD356B5D}"/>
              </a:ext>
            </a:extLst>
          </p:cNvPr>
          <p:cNvSpPr txBox="1"/>
          <p:nvPr/>
        </p:nvSpPr>
        <p:spPr>
          <a:xfrm>
            <a:off x="8744276" y="1790848"/>
            <a:ext cx="2931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l’encadrement affectif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Gestion de la motivation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Disponibilité à l’action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060DA0B-06DD-4636-804A-267673CB67ED}"/>
              </a:ext>
            </a:extLst>
          </p:cNvPr>
          <p:cNvSpPr txBox="1"/>
          <p:nvPr/>
        </p:nvSpPr>
        <p:spPr>
          <a:xfrm>
            <a:off x="4732614" y="2006292"/>
            <a:ext cx="293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1FA699"/>
                </a:solidFill>
                <a:latin typeface="Avenir Next LT Pro" panose="020B0504020202020204" pitchFamily="34" charset="0"/>
              </a:rPr>
              <a:t>Objectivité /impartialité</a:t>
            </a:r>
          </a:p>
          <a:p>
            <a:pPr algn="ctr"/>
            <a:r>
              <a:rPr lang="fr-CA" sz="1400" dirty="0">
                <a:solidFill>
                  <a:srgbClr val="1FA699"/>
                </a:solidFill>
                <a:latin typeface="Avenir Next LT Pro" panose="020B0504020202020204" pitchFamily="34" charset="0"/>
              </a:rPr>
              <a:t>Rigueur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3EB37D-ED06-4062-A9F3-DA618A1B192E}"/>
              </a:ext>
            </a:extLst>
          </p:cNvPr>
          <p:cNvSpPr txBox="1"/>
          <p:nvPr/>
        </p:nvSpPr>
        <p:spPr>
          <a:xfrm>
            <a:off x="6299790" y="4576927"/>
            <a:ext cx="293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Ouverture à l’Autre</a:t>
            </a:r>
          </a:p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Sensibilité </a:t>
            </a:r>
          </a:p>
          <a:p>
            <a:pPr algn="ctr"/>
            <a:r>
              <a:rPr lang="fr-CA" sz="1200" dirty="0">
                <a:latin typeface="Avenir Next LT Pro" panose="020B0504020202020204" pitchFamily="34" charset="0"/>
              </a:rPr>
              <a:t>(compassion, sympathie)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154D46-A496-4F82-9553-65A2A76A9ABC}"/>
              </a:ext>
            </a:extLst>
          </p:cNvPr>
          <p:cNvSpPr txBox="1"/>
          <p:nvPr/>
        </p:nvSpPr>
        <p:spPr>
          <a:xfrm>
            <a:off x="6337950" y="2911231"/>
            <a:ext cx="1194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Tolérance</a:t>
            </a:r>
            <a:endParaRPr lang="fr-CA" sz="1200" dirty="0">
              <a:latin typeface="Avenir Next LT Pro" panose="020B0504020202020204" pitchFamily="34" charset="0"/>
            </a:endParaRPr>
          </a:p>
        </p:txBody>
      </p:sp>
      <p:sp>
        <p:nvSpPr>
          <p:cNvPr id="20" name="Rectangle 19" descr="Pas de danse contour">
            <a:extLst>
              <a:ext uri="{FF2B5EF4-FFF2-40B4-BE49-F238E27FC236}">
                <a16:creationId xmlns:a16="http://schemas.microsoft.com/office/drawing/2014/main" id="{8A5F8A74-384D-46D1-B9D0-27D166F4E1AC}"/>
              </a:ext>
            </a:extLst>
          </p:cNvPr>
          <p:cNvSpPr/>
          <p:nvPr/>
        </p:nvSpPr>
        <p:spPr>
          <a:xfrm>
            <a:off x="9958401" y="921990"/>
            <a:ext cx="778469" cy="79513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ectangle 20" descr="Écolier contour">
            <a:extLst>
              <a:ext uri="{FF2B5EF4-FFF2-40B4-BE49-F238E27FC236}">
                <a16:creationId xmlns:a16="http://schemas.microsoft.com/office/drawing/2014/main" id="{19D3269F-07E5-469A-B9CF-B16A91B0BA16}"/>
              </a:ext>
            </a:extLst>
          </p:cNvPr>
          <p:cNvSpPr/>
          <p:nvPr/>
        </p:nvSpPr>
        <p:spPr>
          <a:xfrm>
            <a:off x="5706764" y="778057"/>
            <a:ext cx="778469" cy="795130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Rectangle 21" descr="Ampoule et engrenage contour">
            <a:extLst>
              <a:ext uri="{FF2B5EF4-FFF2-40B4-BE49-F238E27FC236}">
                <a16:creationId xmlns:a16="http://schemas.microsoft.com/office/drawing/2014/main" id="{C43655C5-83B7-4C68-B4F7-1F0852667A6A}"/>
              </a:ext>
            </a:extLst>
          </p:cNvPr>
          <p:cNvSpPr/>
          <p:nvPr/>
        </p:nvSpPr>
        <p:spPr>
          <a:xfrm>
            <a:off x="4084979" y="3480469"/>
            <a:ext cx="778469" cy="795131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5" name="Graphique 24" descr="Influenceur contour">
            <a:extLst>
              <a:ext uri="{FF2B5EF4-FFF2-40B4-BE49-F238E27FC236}">
                <a16:creationId xmlns:a16="http://schemas.microsoft.com/office/drawing/2014/main" id="{0E36F11F-42E0-46A4-BE4E-72023D6D92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335" y="3462215"/>
            <a:ext cx="831641" cy="83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6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B688A1B-7382-41F1-8A08-0810E710DFE8}"/>
              </a:ext>
            </a:extLst>
          </p:cNvPr>
          <p:cNvGraphicFramePr/>
          <p:nvPr/>
        </p:nvGraphicFramePr>
        <p:xfrm>
          <a:off x="1932405" y="328209"/>
          <a:ext cx="8327189" cy="602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>
            <a:extLst>
              <a:ext uri="{FF2B5EF4-FFF2-40B4-BE49-F238E27FC236}">
                <a16:creationId xmlns:a16="http://schemas.microsoft.com/office/drawing/2014/main" id="{47168924-18A4-48BF-96D3-A56C404943A8}"/>
              </a:ext>
            </a:extLst>
          </p:cNvPr>
          <p:cNvSpPr/>
          <p:nvPr/>
        </p:nvSpPr>
        <p:spPr>
          <a:xfrm>
            <a:off x="1956391" y="180754"/>
            <a:ext cx="8203609" cy="6677246"/>
          </a:xfrm>
          <a:prstGeom prst="ellipse">
            <a:avLst/>
          </a:prstGeom>
          <a:noFill/>
          <a:ln>
            <a:solidFill>
              <a:srgbClr val="4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9E7C31-A1FB-4DAC-A84F-1276F675ADA8}"/>
              </a:ext>
            </a:extLst>
          </p:cNvPr>
          <p:cNvSpPr txBox="1"/>
          <p:nvPr/>
        </p:nvSpPr>
        <p:spPr>
          <a:xfrm>
            <a:off x="8814391" y="1302487"/>
            <a:ext cx="10951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Action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80F722-9493-4C20-9AFE-D5C06817DBA0}"/>
              </a:ext>
            </a:extLst>
          </p:cNvPr>
          <p:cNvSpPr txBox="1"/>
          <p:nvPr/>
        </p:nvSpPr>
        <p:spPr>
          <a:xfrm>
            <a:off x="676347" y="4048865"/>
            <a:ext cx="29310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Liés à l’exécution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Efficacité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Audace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Travailler de manière appliquée, minutieuse</a:t>
            </a:r>
          </a:p>
          <a:p>
            <a:pPr marL="285750" indent="-285750">
              <a:buFontTx/>
              <a:buChar char="-"/>
            </a:pPr>
            <a:endParaRPr lang="fr-CA" sz="1400" dirty="0">
              <a:solidFill>
                <a:schemeClr val="bg1">
                  <a:lumMod val="50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1B3810-30D6-451F-A705-29CAAD029EAA}"/>
              </a:ext>
            </a:extLst>
          </p:cNvPr>
          <p:cNvSpPr txBox="1"/>
          <p:nvPr/>
        </p:nvSpPr>
        <p:spPr>
          <a:xfrm>
            <a:off x="1271769" y="1313795"/>
            <a:ext cx="2931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Liés à l’encadrement exécutif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Sens de l’organisation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Travailler de manière méthodique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BB19F3-DD9D-421A-A7AE-E340AD356B5D}"/>
              </a:ext>
            </a:extLst>
          </p:cNvPr>
          <p:cNvSpPr txBox="1"/>
          <p:nvPr/>
        </p:nvSpPr>
        <p:spPr>
          <a:xfrm>
            <a:off x="8744276" y="1790848"/>
            <a:ext cx="2931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Liés à l’encadrement affectif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Gestion de la motivation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50000"/>
                  </a:schemeClr>
                </a:solidFill>
                <a:latin typeface="Avenir Next LT Pro" panose="020B0504020202020204" pitchFamily="34" charset="0"/>
              </a:rPr>
              <a:t>Disponibilité à l’action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060DA0B-06DD-4636-804A-267673CB67ED}"/>
              </a:ext>
            </a:extLst>
          </p:cNvPr>
          <p:cNvSpPr txBox="1"/>
          <p:nvPr/>
        </p:nvSpPr>
        <p:spPr>
          <a:xfrm>
            <a:off x="4732614" y="2006292"/>
            <a:ext cx="293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1FA699"/>
                </a:solidFill>
                <a:latin typeface="Avenir Next LT Pro" panose="020B0504020202020204" pitchFamily="34" charset="0"/>
              </a:rPr>
              <a:t>Objectivité /impartialité</a:t>
            </a:r>
          </a:p>
          <a:p>
            <a:pPr algn="ctr"/>
            <a:r>
              <a:rPr lang="fr-CA" sz="1400" dirty="0">
                <a:solidFill>
                  <a:srgbClr val="1FA699"/>
                </a:solidFill>
                <a:latin typeface="Avenir Next LT Pro" panose="020B0504020202020204" pitchFamily="34" charset="0"/>
              </a:rPr>
              <a:t>Rigueur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3EB37D-ED06-4062-A9F3-DA618A1B192E}"/>
              </a:ext>
            </a:extLst>
          </p:cNvPr>
          <p:cNvSpPr txBox="1"/>
          <p:nvPr/>
        </p:nvSpPr>
        <p:spPr>
          <a:xfrm>
            <a:off x="6299790" y="4576927"/>
            <a:ext cx="293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EC70AE"/>
                </a:solidFill>
                <a:latin typeface="Avenir Next LT Pro" panose="020B0504020202020204" pitchFamily="34" charset="0"/>
              </a:rPr>
              <a:t>Ouverture à l’Autre</a:t>
            </a:r>
          </a:p>
          <a:p>
            <a:pPr algn="ctr"/>
            <a:r>
              <a:rPr lang="fr-CA" sz="1400" dirty="0">
                <a:solidFill>
                  <a:srgbClr val="EC70AE"/>
                </a:solidFill>
                <a:latin typeface="Avenir Next LT Pro" panose="020B0504020202020204" pitchFamily="34" charset="0"/>
              </a:rPr>
              <a:t>Sensibilité </a:t>
            </a:r>
          </a:p>
          <a:p>
            <a:pPr algn="ctr"/>
            <a:r>
              <a:rPr lang="fr-CA" sz="1200" dirty="0">
                <a:solidFill>
                  <a:srgbClr val="EC70AE"/>
                </a:solidFill>
                <a:latin typeface="Avenir Next LT Pro" panose="020B0504020202020204" pitchFamily="34" charset="0"/>
              </a:rPr>
              <a:t>(compassion, sympathie)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0AFCE4-C0CC-4B6D-B2DC-3F0001005D09}"/>
              </a:ext>
            </a:extLst>
          </p:cNvPr>
          <p:cNvSpPr txBox="1"/>
          <p:nvPr/>
        </p:nvSpPr>
        <p:spPr>
          <a:xfrm>
            <a:off x="2961168" y="4522467"/>
            <a:ext cx="29310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Curiosité</a:t>
            </a:r>
          </a:p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Imagination</a:t>
            </a:r>
          </a:p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Pensée convergente</a:t>
            </a:r>
          </a:p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Pensé divergente</a:t>
            </a:r>
          </a:p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Pensée complexe</a:t>
            </a:r>
            <a:endParaRPr lang="fr-CA" sz="1200" dirty="0">
              <a:latin typeface="Avenir Next LT Pro" panose="020B05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19D1D1E-FE38-43FE-99CB-D79FD833210C}"/>
              </a:ext>
            </a:extLst>
          </p:cNvPr>
          <p:cNvSpPr txBox="1"/>
          <p:nvPr/>
        </p:nvSpPr>
        <p:spPr>
          <a:xfrm>
            <a:off x="4492314" y="2905940"/>
            <a:ext cx="1515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Esprit critique</a:t>
            </a:r>
            <a:endParaRPr lang="fr-CA" sz="1200" dirty="0">
              <a:latin typeface="Avenir Next LT Pro" panose="020B05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154D46-A496-4F82-9553-65A2A76A9ABC}"/>
              </a:ext>
            </a:extLst>
          </p:cNvPr>
          <p:cNvSpPr txBox="1"/>
          <p:nvPr/>
        </p:nvSpPr>
        <p:spPr>
          <a:xfrm>
            <a:off x="6337950" y="2911231"/>
            <a:ext cx="1194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EC70AE"/>
                </a:solidFill>
                <a:latin typeface="Avenir Next LT Pro" panose="020B0504020202020204" pitchFamily="34" charset="0"/>
              </a:rPr>
              <a:t>Tolérance</a:t>
            </a:r>
            <a:endParaRPr lang="fr-CA" sz="1200" dirty="0">
              <a:solidFill>
                <a:srgbClr val="EC70A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0" name="Rectangle 19" descr="Pas de danse contour">
            <a:extLst>
              <a:ext uri="{FF2B5EF4-FFF2-40B4-BE49-F238E27FC236}">
                <a16:creationId xmlns:a16="http://schemas.microsoft.com/office/drawing/2014/main" id="{8A5F8A74-384D-46D1-B9D0-27D166F4E1AC}"/>
              </a:ext>
            </a:extLst>
          </p:cNvPr>
          <p:cNvSpPr/>
          <p:nvPr/>
        </p:nvSpPr>
        <p:spPr>
          <a:xfrm>
            <a:off x="9958401" y="921990"/>
            <a:ext cx="778469" cy="79513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ectangle 20" descr="Écolier contour">
            <a:extLst>
              <a:ext uri="{FF2B5EF4-FFF2-40B4-BE49-F238E27FC236}">
                <a16:creationId xmlns:a16="http://schemas.microsoft.com/office/drawing/2014/main" id="{19D3269F-07E5-469A-B9CF-B16A91B0BA16}"/>
              </a:ext>
            </a:extLst>
          </p:cNvPr>
          <p:cNvSpPr/>
          <p:nvPr/>
        </p:nvSpPr>
        <p:spPr>
          <a:xfrm>
            <a:off x="5730132" y="876689"/>
            <a:ext cx="778469" cy="795130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Rectangle 21" descr="Ampoule et engrenage contour">
            <a:extLst>
              <a:ext uri="{FF2B5EF4-FFF2-40B4-BE49-F238E27FC236}">
                <a16:creationId xmlns:a16="http://schemas.microsoft.com/office/drawing/2014/main" id="{C43655C5-83B7-4C68-B4F7-1F0852667A6A}"/>
              </a:ext>
            </a:extLst>
          </p:cNvPr>
          <p:cNvSpPr/>
          <p:nvPr/>
        </p:nvSpPr>
        <p:spPr>
          <a:xfrm>
            <a:off x="4084979" y="3480469"/>
            <a:ext cx="778469" cy="795131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5" name="Graphique 24" descr="Influenceur contour">
            <a:extLst>
              <a:ext uri="{FF2B5EF4-FFF2-40B4-BE49-F238E27FC236}">
                <a16:creationId xmlns:a16="http://schemas.microsoft.com/office/drawing/2014/main" id="{0E36F11F-42E0-46A4-BE4E-72023D6D92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335" y="3462215"/>
            <a:ext cx="831641" cy="831641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CCE44DEF-0A72-440F-B50B-E0D606C75779}"/>
              </a:ext>
            </a:extLst>
          </p:cNvPr>
          <p:cNvSpPr txBox="1"/>
          <p:nvPr/>
        </p:nvSpPr>
        <p:spPr>
          <a:xfrm>
            <a:off x="5368375" y="4048865"/>
            <a:ext cx="1515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latin typeface="Avenir Next LT Pro" panose="020B0504020202020204" pitchFamily="34" charset="0"/>
              </a:rPr>
              <a:t>Sensibilité esthétique</a:t>
            </a:r>
            <a:endParaRPr lang="fr-CA" sz="1200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2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2B506B4C-4969-4560-B665-2FECBF9EBD0B}"/>
              </a:ext>
            </a:extLst>
          </p:cNvPr>
          <p:cNvSpPr txBox="1"/>
          <p:nvPr/>
        </p:nvSpPr>
        <p:spPr>
          <a:xfrm>
            <a:off x="9979957" y="5036274"/>
            <a:ext cx="149133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Avenir Next LT Pro" panose="020B0504020202020204" pitchFamily="34" charset="0"/>
              </a:rPr>
              <a:t>Complexes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AB688A1B-7382-41F1-8A08-0810E710DFE8}"/>
              </a:ext>
            </a:extLst>
          </p:cNvPr>
          <p:cNvGraphicFramePr/>
          <p:nvPr/>
        </p:nvGraphicFramePr>
        <p:xfrm>
          <a:off x="1932405" y="328209"/>
          <a:ext cx="8327189" cy="6027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>
            <a:extLst>
              <a:ext uri="{FF2B5EF4-FFF2-40B4-BE49-F238E27FC236}">
                <a16:creationId xmlns:a16="http://schemas.microsoft.com/office/drawing/2014/main" id="{47168924-18A4-48BF-96D3-A56C404943A8}"/>
              </a:ext>
            </a:extLst>
          </p:cNvPr>
          <p:cNvSpPr/>
          <p:nvPr/>
        </p:nvSpPr>
        <p:spPr>
          <a:xfrm>
            <a:off x="1956391" y="180754"/>
            <a:ext cx="8203609" cy="6677246"/>
          </a:xfrm>
          <a:prstGeom prst="ellipse">
            <a:avLst/>
          </a:prstGeom>
          <a:noFill/>
          <a:ln>
            <a:solidFill>
              <a:srgbClr val="4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9E7C31-A1FB-4DAC-A84F-1276F675ADA8}"/>
              </a:ext>
            </a:extLst>
          </p:cNvPr>
          <p:cNvSpPr txBox="1"/>
          <p:nvPr/>
        </p:nvSpPr>
        <p:spPr>
          <a:xfrm>
            <a:off x="8814391" y="1302487"/>
            <a:ext cx="10951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Action</a:t>
            </a:r>
          </a:p>
        </p:txBody>
      </p:sp>
      <p:sp>
        <p:nvSpPr>
          <p:cNvPr id="6" name="Étoile : 5 branches 5">
            <a:extLst>
              <a:ext uri="{FF2B5EF4-FFF2-40B4-BE49-F238E27FC236}">
                <a16:creationId xmlns:a16="http://schemas.microsoft.com/office/drawing/2014/main" id="{598D64FA-9DBD-4A88-918A-A2533BF0D92B}"/>
              </a:ext>
            </a:extLst>
          </p:cNvPr>
          <p:cNvSpPr/>
          <p:nvPr/>
        </p:nvSpPr>
        <p:spPr>
          <a:xfrm>
            <a:off x="9687678" y="5017868"/>
            <a:ext cx="407581" cy="350874"/>
          </a:xfrm>
          <a:prstGeom prst="star5">
            <a:avLst/>
          </a:prstGeom>
          <a:solidFill>
            <a:schemeClr val="bg1"/>
          </a:solidFill>
          <a:ln>
            <a:solidFill>
              <a:srgbClr val="2634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80F722-9493-4C20-9AFE-D5C06817DBA0}"/>
              </a:ext>
            </a:extLst>
          </p:cNvPr>
          <p:cNvSpPr txBox="1"/>
          <p:nvPr/>
        </p:nvSpPr>
        <p:spPr>
          <a:xfrm>
            <a:off x="676347" y="4048865"/>
            <a:ext cx="29310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l’exécution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Efficacité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Audace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Travailler de manière appliquée, minutieuse</a:t>
            </a:r>
          </a:p>
          <a:p>
            <a:pPr marL="285750" indent="-285750">
              <a:buFontTx/>
              <a:buChar char="-"/>
            </a:pPr>
            <a:endParaRPr lang="fr-CA" sz="1400" dirty="0">
              <a:solidFill>
                <a:schemeClr val="bg1">
                  <a:lumMod val="65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1B3810-30D6-451F-A705-29CAAD029EAA}"/>
              </a:ext>
            </a:extLst>
          </p:cNvPr>
          <p:cNvSpPr txBox="1"/>
          <p:nvPr/>
        </p:nvSpPr>
        <p:spPr>
          <a:xfrm>
            <a:off x="1271769" y="1313795"/>
            <a:ext cx="2931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l’encadrement exécutif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Sens de l’organisation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Travailler de manière méthodique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BB19F3-DD9D-421A-A7AE-E340AD356B5D}"/>
              </a:ext>
            </a:extLst>
          </p:cNvPr>
          <p:cNvSpPr txBox="1"/>
          <p:nvPr/>
        </p:nvSpPr>
        <p:spPr>
          <a:xfrm>
            <a:off x="8744276" y="1790848"/>
            <a:ext cx="2931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Liés à l’encadrement affectif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Gestion de la motivation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</a:rPr>
              <a:t>Disponibilité à l’action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060DA0B-06DD-4636-804A-267673CB67ED}"/>
              </a:ext>
            </a:extLst>
          </p:cNvPr>
          <p:cNvSpPr txBox="1"/>
          <p:nvPr/>
        </p:nvSpPr>
        <p:spPr>
          <a:xfrm>
            <a:off x="4732614" y="2006292"/>
            <a:ext cx="293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1FA699"/>
                </a:solidFill>
                <a:latin typeface="Avenir Next LT Pro" panose="020B0504020202020204" pitchFamily="34" charset="0"/>
              </a:rPr>
              <a:t>Objectivité /impartialité</a:t>
            </a:r>
          </a:p>
          <a:p>
            <a:pPr algn="ctr"/>
            <a:r>
              <a:rPr lang="fr-CA" sz="1400" dirty="0">
                <a:solidFill>
                  <a:srgbClr val="1FA699"/>
                </a:solidFill>
                <a:latin typeface="Avenir Next LT Pro" panose="020B0504020202020204" pitchFamily="34" charset="0"/>
              </a:rPr>
              <a:t>Rigueur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3EB37D-ED06-4062-A9F3-DA618A1B192E}"/>
              </a:ext>
            </a:extLst>
          </p:cNvPr>
          <p:cNvSpPr txBox="1"/>
          <p:nvPr/>
        </p:nvSpPr>
        <p:spPr>
          <a:xfrm>
            <a:off x="6299790" y="4576927"/>
            <a:ext cx="29310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EC70AE"/>
                </a:solidFill>
                <a:latin typeface="Avenir Next LT Pro" panose="020B0504020202020204" pitchFamily="34" charset="0"/>
              </a:rPr>
              <a:t>Ouverture à l’Autre</a:t>
            </a:r>
          </a:p>
          <a:p>
            <a:pPr algn="ctr"/>
            <a:r>
              <a:rPr lang="fr-CA" sz="1400" dirty="0">
                <a:solidFill>
                  <a:srgbClr val="EC70AE"/>
                </a:solidFill>
                <a:latin typeface="Avenir Next LT Pro" panose="020B0504020202020204" pitchFamily="34" charset="0"/>
              </a:rPr>
              <a:t>Sensibilité </a:t>
            </a:r>
          </a:p>
          <a:p>
            <a:pPr algn="ctr"/>
            <a:r>
              <a:rPr lang="fr-CA" sz="1200" dirty="0">
                <a:solidFill>
                  <a:srgbClr val="EC70AE"/>
                </a:solidFill>
                <a:latin typeface="Avenir Next LT Pro" panose="020B0504020202020204" pitchFamily="34" charset="0"/>
              </a:rPr>
              <a:t>(compassion, sympathie)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0AFCE4-C0CC-4B6D-B2DC-3F0001005D09}"/>
              </a:ext>
            </a:extLst>
          </p:cNvPr>
          <p:cNvSpPr txBox="1"/>
          <p:nvPr/>
        </p:nvSpPr>
        <p:spPr>
          <a:xfrm>
            <a:off x="2950885" y="4725393"/>
            <a:ext cx="29310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Curiosité</a:t>
            </a:r>
          </a:p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Imagination</a:t>
            </a:r>
          </a:p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Pensée convergente</a:t>
            </a:r>
          </a:p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Pensé divergente</a:t>
            </a:r>
          </a:p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Pensée complexe</a:t>
            </a:r>
            <a:endParaRPr lang="fr-CA" sz="1200" dirty="0">
              <a:solidFill>
                <a:srgbClr val="FFC000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8174E6A-1408-47D1-89C8-703379362151}"/>
              </a:ext>
            </a:extLst>
          </p:cNvPr>
          <p:cNvSpPr txBox="1"/>
          <p:nvPr/>
        </p:nvSpPr>
        <p:spPr>
          <a:xfrm>
            <a:off x="5368375" y="4048865"/>
            <a:ext cx="1515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Sensibilité esthétique</a:t>
            </a:r>
            <a:endParaRPr lang="fr-CA" sz="1200" dirty="0">
              <a:solidFill>
                <a:srgbClr val="FFC000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19D1D1E-FE38-43FE-99CB-D79FD833210C}"/>
              </a:ext>
            </a:extLst>
          </p:cNvPr>
          <p:cNvSpPr txBox="1"/>
          <p:nvPr/>
        </p:nvSpPr>
        <p:spPr>
          <a:xfrm>
            <a:off x="4492314" y="2905940"/>
            <a:ext cx="1515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FFC000"/>
                </a:solidFill>
                <a:latin typeface="Avenir Next LT Pro" panose="020B0504020202020204" pitchFamily="34" charset="0"/>
              </a:rPr>
              <a:t>Esprit critique</a:t>
            </a:r>
            <a:endParaRPr lang="fr-CA" sz="1200" dirty="0">
              <a:solidFill>
                <a:srgbClr val="FFC000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5154D46-A496-4F82-9553-65A2A76A9ABC}"/>
              </a:ext>
            </a:extLst>
          </p:cNvPr>
          <p:cNvSpPr txBox="1"/>
          <p:nvPr/>
        </p:nvSpPr>
        <p:spPr>
          <a:xfrm>
            <a:off x="6337950" y="2911231"/>
            <a:ext cx="1194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rgbClr val="EC70AE"/>
                </a:solidFill>
                <a:latin typeface="Avenir Next LT Pro" panose="020B0504020202020204" pitchFamily="34" charset="0"/>
              </a:rPr>
              <a:t>Tolérance</a:t>
            </a:r>
            <a:endParaRPr lang="fr-CA" sz="1200" dirty="0">
              <a:solidFill>
                <a:srgbClr val="EC70A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6" name="Étoile : 5 branches 15">
            <a:extLst>
              <a:ext uri="{FF2B5EF4-FFF2-40B4-BE49-F238E27FC236}">
                <a16:creationId xmlns:a16="http://schemas.microsoft.com/office/drawing/2014/main" id="{F437E67B-6209-43D2-9E6C-227BA7E93F28}"/>
              </a:ext>
            </a:extLst>
          </p:cNvPr>
          <p:cNvSpPr/>
          <p:nvPr/>
        </p:nvSpPr>
        <p:spPr>
          <a:xfrm>
            <a:off x="5835029" y="3429000"/>
            <a:ext cx="521941" cy="476657"/>
          </a:xfrm>
          <a:prstGeom prst="star5">
            <a:avLst/>
          </a:prstGeom>
          <a:solidFill>
            <a:schemeClr val="bg1"/>
          </a:solidFill>
          <a:ln>
            <a:solidFill>
              <a:srgbClr val="2634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26344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F7A050-356D-4D6F-AF5F-E8226A454E31}"/>
              </a:ext>
            </a:extLst>
          </p:cNvPr>
          <p:cNvSpPr txBox="1"/>
          <p:nvPr/>
        </p:nvSpPr>
        <p:spPr>
          <a:xfrm>
            <a:off x="9776516" y="5348100"/>
            <a:ext cx="2931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Réflexivité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Empathie</a:t>
            </a:r>
          </a:p>
          <a:p>
            <a:pPr marL="285750" indent="-285750">
              <a:buFontTx/>
              <a:buChar char="-"/>
            </a:pPr>
            <a:r>
              <a:rPr lang="fr-CA" sz="1400" dirty="0">
                <a:latin typeface="Avenir Next LT Pro" panose="020B0504020202020204" pitchFamily="34" charset="0"/>
              </a:rPr>
              <a:t>Sensibilité artistique</a:t>
            </a:r>
          </a:p>
        </p:txBody>
      </p:sp>
      <p:sp>
        <p:nvSpPr>
          <p:cNvPr id="20" name="Rectangle 19" descr="Pas de danse contour">
            <a:extLst>
              <a:ext uri="{FF2B5EF4-FFF2-40B4-BE49-F238E27FC236}">
                <a16:creationId xmlns:a16="http://schemas.microsoft.com/office/drawing/2014/main" id="{8A5F8A74-384D-46D1-B9D0-27D166F4E1AC}"/>
              </a:ext>
            </a:extLst>
          </p:cNvPr>
          <p:cNvSpPr/>
          <p:nvPr/>
        </p:nvSpPr>
        <p:spPr>
          <a:xfrm>
            <a:off x="9958401" y="921990"/>
            <a:ext cx="778469" cy="795131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Rectangle 20" descr="Écolier contour">
            <a:extLst>
              <a:ext uri="{FF2B5EF4-FFF2-40B4-BE49-F238E27FC236}">
                <a16:creationId xmlns:a16="http://schemas.microsoft.com/office/drawing/2014/main" id="{19D3269F-07E5-469A-B9CF-B16A91B0BA16}"/>
              </a:ext>
            </a:extLst>
          </p:cNvPr>
          <p:cNvSpPr/>
          <p:nvPr/>
        </p:nvSpPr>
        <p:spPr>
          <a:xfrm>
            <a:off x="5706764" y="778057"/>
            <a:ext cx="778469" cy="795130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Rectangle 21" descr="Ampoule et engrenage contour">
            <a:extLst>
              <a:ext uri="{FF2B5EF4-FFF2-40B4-BE49-F238E27FC236}">
                <a16:creationId xmlns:a16="http://schemas.microsoft.com/office/drawing/2014/main" id="{C43655C5-83B7-4C68-B4F7-1F0852667A6A}"/>
              </a:ext>
            </a:extLst>
          </p:cNvPr>
          <p:cNvSpPr/>
          <p:nvPr/>
        </p:nvSpPr>
        <p:spPr>
          <a:xfrm>
            <a:off x="4039297" y="3548419"/>
            <a:ext cx="778469" cy="795131"/>
          </a:xfrm>
          <a:prstGeom prst="rect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/>
            <a:stretch>
              <a:fillRect l="-1000" r="-1000"/>
            </a:stretch>
          </a:blipFill>
          <a:ln w="762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5" name="Graphique 24" descr="Influenceur contour">
            <a:extLst>
              <a:ext uri="{FF2B5EF4-FFF2-40B4-BE49-F238E27FC236}">
                <a16:creationId xmlns:a16="http://schemas.microsoft.com/office/drawing/2014/main" id="{0E36F11F-42E0-46A4-BE4E-72023D6D92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335" y="3462215"/>
            <a:ext cx="831641" cy="83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49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448</Words>
  <Application>Microsoft Office PowerPoint</Application>
  <PresentationFormat>Grand écran</PresentationFormat>
  <Paragraphs>138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Thème Office</vt:lpstr>
      <vt:lpstr>Thème Office</vt:lpstr>
      <vt:lpstr>Thème Office</vt:lpstr>
      <vt:lpstr>Les savoir-être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savoir-être</dc:title>
  <dc:creator>Doré, Roxane</dc:creator>
  <cp:lastModifiedBy>Doré, Roxane</cp:lastModifiedBy>
  <cp:revision>4</cp:revision>
  <dcterms:created xsi:type="dcterms:W3CDTF">2022-08-31T13:10:17Z</dcterms:created>
  <dcterms:modified xsi:type="dcterms:W3CDTF">2022-09-19T20:13:38Z</dcterms:modified>
</cp:coreProperties>
</file>